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8" r:id="rId2"/>
    <p:sldId id="784" r:id="rId3"/>
    <p:sldId id="785" r:id="rId4"/>
    <p:sldId id="799" r:id="rId5"/>
    <p:sldId id="786" r:id="rId6"/>
    <p:sldId id="787" r:id="rId7"/>
    <p:sldId id="788" r:id="rId8"/>
    <p:sldId id="804" r:id="rId9"/>
    <p:sldId id="789" r:id="rId10"/>
    <p:sldId id="790" r:id="rId11"/>
    <p:sldId id="791" r:id="rId12"/>
    <p:sldId id="800" r:id="rId13"/>
    <p:sldId id="792" r:id="rId14"/>
    <p:sldId id="795" r:id="rId15"/>
    <p:sldId id="801" r:id="rId16"/>
    <p:sldId id="796" r:id="rId17"/>
    <p:sldId id="794" r:id="rId18"/>
    <p:sldId id="797" r:id="rId19"/>
    <p:sldId id="802" r:id="rId20"/>
    <p:sldId id="798" r:id="rId21"/>
    <p:sldId id="803" r:id="rId22"/>
    <p:sldId id="793" r:id="rId23"/>
    <p:sldId id="805" r:id="rId24"/>
    <p:sldId id="806" r:id="rId25"/>
    <p:sldId id="807" r:id="rId26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F81922-2645-4EFC-9A6D-D8CED8E6DD53}" v="73" dt="2025-03-21T09:17:33.6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1166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ert Jan Bex" userId="b602d378c858ceb4" providerId="LiveId" clId="{07F81922-2645-4EFC-9A6D-D8CED8E6DD53}"/>
    <pc:docChg chg="undo custSel addSld delSld modSld sldOrd">
      <pc:chgData name="Geert Jan Bex" userId="b602d378c858ceb4" providerId="LiveId" clId="{07F81922-2645-4EFC-9A6D-D8CED8E6DD53}" dt="2025-03-21T09:20:54.665" v="1566" actId="20577"/>
      <pc:docMkLst>
        <pc:docMk/>
      </pc:docMkLst>
      <pc:sldChg chg="modSp">
        <pc:chgData name="Geert Jan Bex" userId="b602d378c858ceb4" providerId="LiveId" clId="{07F81922-2645-4EFC-9A6D-D8CED8E6DD53}" dt="2025-03-20T15:40:56.013" v="1287" actId="1076"/>
        <pc:sldMkLst>
          <pc:docMk/>
          <pc:sldMk cId="1543892960" sldId="268"/>
        </pc:sldMkLst>
        <pc:picChg chg="mod">
          <ac:chgData name="Geert Jan Bex" userId="b602d378c858ceb4" providerId="LiveId" clId="{07F81922-2645-4EFC-9A6D-D8CED8E6DD53}" dt="2025-03-20T15:40:56.013" v="1287" actId="1076"/>
          <ac:picMkLst>
            <pc:docMk/>
            <pc:sldMk cId="1543892960" sldId="268"/>
            <ac:picMk id="5" creationId="{8235F181-8B42-D8B7-3F48-9711FE6C3262}"/>
          </ac:picMkLst>
        </pc:picChg>
      </pc:sldChg>
      <pc:sldChg chg="del">
        <pc:chgData name="Geert Jan Bex" userId="b602d378c858ceb4" providerId="LiveId" clId="{07F81922-2645-4EFC-9A6D-D8CED8E6DD53}" dt="2025-03-20T15:41:17.628" v="1288" actId="47"/>
        <pc:sldMkLst>
          <pc:docMk/>
          <pc:sldMk cId="2028728043" sldId="281"/>
        </pc:sldMkLst>
      </pc:sldChg>
      <pc:sldChg chg="addSp modSp mod">
        <pc:chgData name="Geert Jan Bex" userId="b602d378c858ceb4" providerId="LiveId" clId="{07F81922-2645-4EFC-9A6D-D8CED8E6DD53}" dt="2025-03-20T11:57:17.941" v="179" actId="1076"/>
        <pc:sldMkLst>
          <pc:docMk/>
          <pc:sldMk cId="3582010626" sldId="785"/>
        </pc:sldMkLst>
        <pc:grpChg chg="add mod">
          <ac:chgData name="Geert Jan Bex" userId="b602d378c858ceb4" providerId="LiveId" clId="{07F81922-2645-4EFC-9A6D-D8CED8E6DD53}" dt="2025-03-20T11:57:17.941" v="179" actId="1076"/>
          <ac:grpSpMkLst>
            <pc:docMk/>
            <pc:sldMk cId="3582010626" sldId="785"/>
            <ac:grpSpMk id="8" creationId="{19DD457F-85A9-77F8-2B82-BF33314E258D}"/>
          </ac:grpSpMkLst>
        </pc:grpChg>
        <pc:picChg chg="mod">
          <ac:chgData name="Geert Jan Bex" userId="b602d378c858ceb4" providerId="LiveId" clId="{07F81922-2645-4EFC-9A6D-D8CED8E6DD53}" dt="2025-03-20T11:57:03.032" v="176"/>
          <ac:picMkLst>
            <pc:docMk/>
            <pc:sldMk cId="3582010626" sldId="785"/>
            <ac:picMk id="9" creationId="{7A3A86CB-5161-E156-D8FC-31254E745373}"/>
          </ac:picMkLst>
        </pc:picChg>
        <pc:picChg chg="mod">
          <ac:chgData name="Geert Jan Bex" userId="b602d378c858ceb4" providerId="LiveId" clId="{07F81922-2645-4EFC-9A6D-D8CED8E6DD53}" dt="2025-03-20T11:57:03.032" v="176"/>
          <ac:picMkLst>
            <pc:docMk/>
            <pc:sldMk cId="3582010626" sldId="785"/>
            <ac:picMk id="10" creationId="{A17BB795-1683-39A1-F065-24C6505FC554}"/>
          </ac:picMkLst>
        </pc:picChg>
        <pc:picChg chg="mod">
          <ac:chgData name="Geert Jan Bex" userId="b602d378c858ceb4" providerId="LiveId" clId="{07F81922-2645-4EFC-9A6D-D8CED8E6DD53}" dt="2025-03-20T11:57:03.032" v="176"/>
          <ac:picMkLst>
            <pc:docMk/>
            <pc:sldMk cId="3582010626" sldId="785"/>
            <ac:picMk id="12" creationId="{16AD4D4A-7A9F-D6A8-7D78-8C7BD5A30A5A}"/>
          </ac:picMkLst>
        </pc:picChg>
        <pc:picChg chg="mod">
          <ac:chgData name="Geert Jan Bex" userId="b602d378c858ceb4" providerId="LiveId" clId="{07F81922-2645-4EFC-9A6D-D8CED8E6DD53}" dt="2025-03-20T11:57:03.032" v="176"/>
          <ac:picMkLst>
            <pc:docMk/>
            <pc:sldMk cId="3582010626" sldId="785"/>
            <ac:picMk id="14" creationId="{B981867D-B9BB-0CAD-B4FA-20D6C25FD9AE}"/>
          </ac:picMkLst>
        </pc:picChg>
      </pc:sldChg>
      <pc:sldChg chg="modSp mod">
        <pc:chgData name="Geert Jan Bex" userId="b602d378c858ceb4" providerId="LiveId" clId="{07F81922-2645-4EFC-9A6D-D8CED8E6DD53}" dt="2025-03-20T11:48:22.091" v="1" actId="20577"/>
        <pc:sldMkLst>
          <pc:docMk/>
          <pc:sldMk cId="2783632734" sldId="786"/>
        </pc:sldMkLst>
        <pc:spChg chg="mod">
          <ac:chgData name="Geert Jan Bex" userId="b602d378c858ceb4" providerId="LiveId" clId="{07F81922-2645-4EFC-9A6D-D8CED8E6DD53}" dt="2025-03-20T11:48:22.091" v="1" actId="20577"/>
          <ac:spMkLst>
            <pc:docMk/>
            <pc:sldMk cId="2783632734" sldId="786"/>
            <ac:spMk id="2" creationId="{9AE27A30-D7D4-50E2-4631-BDBDF48A65D2}"/>
          </ac:spMkLst>
        </pc:spChg>
      </pc:sldChg>
      <pc:sldChg chg="addSp delSp modSp mod">
        <pc:chgData name="Geert Jan Bex" userId="b602d378c858ceb4" providerId="LiveId" clId="{07F81922-2645-4EFC-9A6D-D8CED8E6DD53}" dt="2025-03-20T12:04:59.612" v="242" actId="1076"/>
        <pc:sldMkLst>
          <pc:docMk/>
          <pc:sldMk cId="3760656601" sldId="790"/>
        </pc:sldMkLst>
        <pc:spChg chg="mod">
          <ac:chgData name="Geert Jan Bex" userId="b602d378c858ceb4" providerId="LiveId" clId="{07F81922-2645-4EFC-9A6D-D8CED8E6DD53}" dt="2025-03-20T12:04:33.095" v="238"/>
          <ac:spMkLst>
            <pc:docMk/>
            <pc:sldMk cId="3760656601" sldId="790"/>
            <ac:spMk id="16" creationId="{21BAEFE3-C22D-3F18-43A8-6A69E085FDA8}"/>
          </ac:spMkLst>
        </pc:spChg>
        <pc:grpChg chg="add mod">
          <ac:chgData name="Geert Jan Bex" userId="b602d378c858ceb4" providerId="LiveId" clId="{07F81922-2645-4EFC-9A6D-D8CED8E6DD53}" dt="2025-03-20T12:04:59.612" v="242" actId="1076"/>
          <ac:grpSpMkLst>
            <pc:docMk/>
            <pc:sldMk cId="3760656601" sldId="790"/>
            <ac:grpSpMk id="14" creationId="{07443CC9-8520-192B-7103-818079C2D7C7}"/>
          </ac:grpSpMkLst>
        </pc:grpChg>
        <pc:picChg chg="mod ord">
          <ac:chgData name="Geert Jan Bex" userId="b602d378c858ceb4" providerId="LiveId" clId="{07F81922-2645-4EFC-9A6D-D8CED8E6DD53}" dt="2025-03-20T12:04:47.349" v="241" actId="167"/>
          <ac:picMkLst>
            <pc:docMk/>
            <pc:sldMk cId="3760656601" sldId="790"/>
            <ac:picMk id="7" creationId="{F823A88C-3E7A-FFCA-52F3-7EE64E91C204}"/>
          </ac:picMkLst>
        </pc:picChg>
        <pc:picChg chg="add mod">
          <ac:chgData name="Geert Jan Bex" userId="b602d378c858ceb4" providerId="LiveId" clId="{07F81922-2645-4EFC-9A6D-D8CED8E6DD53}" dt="2025-03-20T11:58:00.725" v="180" actId="931"/>
          <ac:picMkLst>
            <pc:docMk/>
            <pc:sldMk cId="3760656601" sldId="790"/>
            <ac:picMk id="10" creationId="{EE6FE110-B530-0206-1330-BDCD4544A601}"/>
          </ac:picMkLst>
        </pc:picChg>
        <pc:picChg chg="add del mod">
          <ac:chgData name="Geert Jan Bex" userId="b602d378c858ceb4" providerId="LiveId" clId="{07F81922-2645-4EFC-9A6D-D8CED8E6DD53}" dt="2025-03-20T12:04:32.511" v="237" actId="478"/>
          <ac:picMkLst>
            <pc:docMk/>
            <pc:sldMk cId="3760656601" sldId="790"/>
            <ac:picMk id="13" creationId="{60CF4CB5-4FF8-2303-229D-9B3B3721FD9D}"/>
          </ac:picMkLst>
        </pc:picChg>
        <pc:picChg chg="mod">
          <ac:chgData name="Geert Jan Bex" userId="b602d378c858ceb4" providerId="LiveId" clId="{07F81922-2645-4EFC-9A6D-D8CED8E6DD53}" dt="2025-03-20T12:04:33.095" v="238"/>
          <ac:picMkLst>
            <pc:docMk/>
            <pc:sldMk cId="3760656601" sldId="790"/>
            <ac:picMk id="15" creationId="{00B4DD2A-D2C2-6DB2-E9C3-6521D9848F1C}"/>
          </ac:picMkLst>
        </pc:picChg>
      </pc:sldChg>
      <pc:sldChg chg="addSp delSp modSp mod">
        <pc:chgData name="Geert Jan Bex" userId="b602d378c858ceb4" providerId="LiveId" clId="{07F81922-2645-4EFC-9A6D-D8CED8E6DD53}" dt="2025-03-20T12:05:36.424" v="292" actId="1036"/>
        <pc:sldMkLst>
          <pc:docMk/>
          <pc:sldMk cId="61341370" sldId="791"/>
        </pc:sldMkLst>
        <pc:spChg chg="mod">
          <ac:chgData name="Geert Jan Bex" userId="b602d378c858ceb4" providerId="LiveId" clId="{07F81922-2645-4EFC-9A6D-D8CED8E6DD53}" dt="2025-03-20T12:05:25.579" v="264" actId="6549"/>
          <ac:spMkLst>
            <pc:docMk/>
            <pc:sldMk cId="61341370" sldId="791"/>
            <ac:spMk id="9" creationId="{CE59AC67-5CA9-71E6-DDFB-E476AE43613D}"/>
          </ac:spMkLst>
        </pc:spChg>
        <pc:grpChg chg="add mod">
          <ac:chgData name="Geert Jan Bex" userId="b602d378c858ceb4" providerId="LiveId" clId="{07F81922-2645-4EFC-9A6D-D8CED8E6DD53}" dt="2025-03-20T12:05:36.424" v="292" actId="1036"/>
          <ac:grpSpMkLst>
            <pc:docMk/>
            <pc:sldMk cId="61341370" sldId="791"/>
            <ac:grpSpMk id="4" creationId="{0A060653-57FA-52F3-DABC-05D910C0ABFB}"/>
          </ac:grpSpMkLst>
        </pc:grpChg>
        <pc:picChg chg="add del mod">
          <ac:chgData name="Geert Jan Bex" userId="b602d378c858ceb4" providerId="LiveId" clId="{07F81922-2645-4EFC-9A6D-D8CED8E6DD53}" dt="2025-03-20T12:05:10.469" v="243" actId="478"/>
          <ac:picMkLst>
            <pc:docMk/>
            <pc:sldMk cId="61341370" sldId="791"/>
            <ac:picMk id="3" creationId="{3035BB59-537C-C431-1C09-C42421270498}"/>
          </ac:picMkLst>
        </pc:picChg>
        <pc:picChg chg="mod">
          <ac:chgData name="Geert Jan Bex" userId="b602d378c858ceb4" providerId="LiveId" clId="{07F81922-2645-4EFC-9A6D-D8CED8E6DD53}" dt="2025-03-20T12:05:10.907" v="244"/>
          <ac:picMkLst>
            <pc:docMk/>
            <pc:sldMk cId="61341370" sldId="791"/>
            <ac:picMk id="6" creationId="{72726257-0A53-7E36-0FD1-B80D6555E02A}"/>
          </ac:picMkLst>
        </pc:picChg>
      </pc:sldChg>
      <pc:sldChg chg="addSp modSp add mod">
        <pc:chgData name="Geert Jan Bex" userId="b602d378c858ceb4" providerId="LiveId" clId="{07F81922-2645-4EFC-9A6D-D8CED8E6DD53}" dt="2025-03-20T12:00:08.436" v="186" actId="1076"/>
        <pc:sldMkLst>
          <pc:docMk/>
          <pc:sldMk cId="2355137756" sldId="792"/>
        </pc:sldMkLst>
        <pc:spChg chg="mod">
          <ac:chgData name="Geert Jan Bex" userId="b602d378c858ceb4" providerId="LiveId" clId="{07F81922-2645-4EFC-9A6D-D8CED8E6DD53}" dt="2025-03-20T11:48:43.588" v="12" actId="6549"/>
          <ac:spMkLst>
            <pc:docMk/>
            <pc:sldMk cId="2355137756" sldId="792"/>
            <ac:spMk id="2" creationId="{003EF3A8-C3EB-48E0-75B1-2C483B625430}"/>
          </ac:spMkLst>
        </pc:spChg>
        <pc:spChg chg="mod">
          <ac:chgData name="Geert Jan Bex" userId="b602d378c858ceb4" providerId="LiveId" clId="{07F81922-2645-4EFC-9A6D-D8CED8E6DD53}" dt="2025-03-20T11:49:53.263" v="114" actId="20577"/>
          <ac:spMkLst>
            <pc:docMk/>
            <pc:sldMk cId="2355137756" sldId="792"/>
            <ac:spMk id="3" creationId="{601CDD8C-5A58-8F0A-3261-F8A78B1F8FD1}"/>
          </ac:spMkLst>
        </pc:spChg>
        <pc:spChg chg="mod">
          <ac:chgData name="Geert Jan Bex" userId="b602d378c858ceb4" providerId="LiveId" clId="{07F81922-2645-4EFC-9A6D-D8CED8E6DD53}" dt="2025-03-20T11:50:46.656" v="137" actId="14100"/>
          <ac:spMkLst>
            <pc:docMk/>
            <pc:sldMk cId="2355137756" sldId="792"/>
            <ac:spMk id="12" creationId="{65F4FBD4-5484-89D9-FC9A-69D13487D3DC}"/>
          </ac:spMkLst>
        </pc:spChg>
        <pc:picChg chg="add mod">
          <ac:chgData name="Geert Jan Bex" userId="b602d378c858ceb4" providerId="LiveId" clId="{07F81922-2645-4EFC-9A6D-D8CED8E6DD53}" dt="2025-03-20T11:59:43.610" v="184" actId="931"/>
          <ac:picMkLst>
            <pc:docMk/>
            <pc:sldMk cId="2355137756" sldId="792"/>
            <ac:picMk id="6" creationId="{01BBEAE0-9218-3502-1F12-2B076A4D995A}"/>
          </ac:picMkLst>
        </pc:picChg>
        <pc:picChg chg="add mod">
          <ac:chgData name="Geert Jan Bex" userId="b602d378c858ceb4" providerId="LiveId" clId="{07F81922-2645-4EFC-9A6D-D8CED8E6DD53}" dt="2025-03-20T12:00:08.436" v="186" actId="1076"/>
          <ac:picMkLst>
            <pc:docMk/>
            <pc:sldMk cId="2355137756" sldId="792"/>
            <ac:picMk id="8" creationId="{588F5EE4-2A40-72B4-063B-036990B214F8}"/>
          </ac:picMkLst>
        </pc:picChg>
      </pc:sldChg>
      <pc:sldChg chg="addSp delSp modSp new mod modClrScheme chgLayout">
        <pc:chgData name="Geert Jan Bex" userId="b602d378c858ceb4" providerId="LiveId" clId="{07F81922-2645-4EFC-9A6D-D8CED8E6DD53}" dt="2025-03-20T15:22:33.930" v="1160" actId="1076"/>
        <pc:sldMkLst>
          <pc:docMk/>
          <pc:sldMk cId="1096065147" sldId="793"/>
        </pc:sldMkLst>
        <pc:spChg chg="mod ord">
          <ac:chgData name="Geert Jan Bex" userId="b602d378c858ceb4" providerId="LiveId" clId="{07F81922-2645-4EFC-9A6D-D8CED8E6DD53}" dt="2025-03-20T12:05:47.955" v="294" actId="1076"/>
          <ac:spMkLst>
            <pc:docMk/>
            <pc:sldMk cId="1096065147" sldId="793"/>
            <ac:spMk id="2" creationId="{892619D5-7939-207B-458B-B3DDE5205890}"/>
          </ac:spMkLst>
        </pc:spChg>
        <pc:spChg chg="del mod ord">
          <ac:chgData name="Geert Jan Bex" userId="b602d378c858ceb4" providerId="LiveId" clId="{07F81922-2645-4EFC-9A6D-D8CED8E6DD53}" dt="2025-03-20T11:53:27.440" v="156" actId="700"/>
          <ac:spMkLst>
            <pc:docMk/>
            <pc:sldMk cId="1096065147" sldId="793"/>
            <ac:spMk id="3" creationId="{F0383028-AA0A-F19E-CA16-8A713490466A}"/>
          </ac:spMkLst>
        </pc:spChg>
        <pc:spChg chg="del">
          <ac:chgData name="Geert Jan Bex" userId="b602d378c858ceb4" providerId="LiveId" clId="{07F81922-2645-4EFC-9A6D-D8CED8E6DD53}" dt="2025-03-20T11:53:27.440" v="156" actId="700"/>
          <ac:spMkLst>
            <pc:docMk/>
            <pc:sldMk cId="1096065147" sldId="793"/>
            <ac:spMk id="4" creationId="{4A9E6D08-DFDF-80B6-12C4-B9D2AB2C2DFF}"/>
          </ac:spMkLst>
        </pc:spChg>
        <pc:spChg chg="mod ord">
          <ac:chgData name="Geert Jan Bex" userId="b602d378c858ceb4" providerId="LiveId" clId="{07F81922-2645-4EFC-9A6D-D8CED8E6DD53}" dt="2025-03-20T11:53:27.440" v="156" actId="700"/>
          <ac:spMkLst>
            <pc:docMk/>
            <pc:sldMk cId="1096065147" sldId="793"/>
            <ac:spMk id="5" creationId="{71CE143B-2721-9555-A463-6B46CDF2DAA7}"/>
          </ac:spMkLst>
        </pc:spChg>
        <pc:spChg chg="add del mod ord">
          <ac:chgData name="Geert Jan Bex" userId="b602d378c858ceb4" providerId="LiveId" clId="{07F81922-2645-4EFC-9A6D-D8CED8E6DD53}" dt="2025-03-20T11:53:34.046" v="157" actId="478"/>
          <ac:spMkLst>
            <pc:docMk/>
            <pc:sldMk cId="1096065147" sldId="793"/>
            <ac:spMk id="6" creationId="{1AC54F65-F73A-F98D-F522-2890194D5108}"/>
          </ac:spMkLst>
        </pc:spChg>
        <pc:spChg chg="add mod">
          <ac:chgData name="Geert Jan Bex" userId="b602d378c858ceb4" providerId="LiveId" clId="{07F81922-2645-4EFC-9A6D-D8CED8E6DD53}" dt="2025-03-20T12:03:47.205" v="216" actId="164"/>
          <ac:spMkLst>
            <pc:docMk/>
            <pc:sldMk cId="1096065147" sldId="793"/>
            <ac:spMk id="17" creationId="{D7A28BE9-B968-D812-0A01-6A2A997F0E39}"/>
          </ac:spMkLst>
        </pc:spChg>
        <pc:spChg chg="mod">
          <ac:chgData name="Geert Jan Bex" userId="b602d378c858ceb4" providerId="LiveId" clId="{07F81922-2645-4EFC-9A6D-D8CED8E6DD53}" dt="2025-03-20T12:04:10.956" v="236" actId="20577"/>
          <ac:spMkLst>
            <pc:docMk/>
            <pc:sldMk cId="1096065147" sldId="793"/>
            <ac:spMk id="21" creationId="{030AD231-0DF6-4137-C0E5-C6479914400A}"/>
          </ac:spMkLst>
        </pc:spChg>
        <pc:spChg chg="add mod ord">
          <ac:chgData name="Geert Jan Bex" userId="b602d378c858ceb4" providerId="LiveId" clId="{07F81922-2645-4EFC-9A6D-D8CED8E6DD53}" dt="2025-03-20T15:17:55.790" v="1003" actId="164"/>
          <ac:spMkLst>
            <pc:docMk/>
            <pc:sldMk cId="1096065147" sldId="793"/>
            <ac:spMk id="46" creationId="{21129A6E-771F-9F2A-2226-CE29F08576B9}"/>
          </ac:spMkLst>
        </pc:spChg>
        <pc:spChg chg="add mod">
          <ac:chgData name="Geert Jan Bex" userId="b602d378c858ceb4" providerId="LiveId" clId="{07F81922-2645-4EFC-9A6D-D8CED8E6DD53}" dt="2025-03-20T12:23:16.181" v="403" actId="164"/>
          <ac:spMkLst>
            <pc:docMk/>
            <pc:sldMk cId="1096065147" sldId="793"/>
            <ac:spMk id="49" creationId="{22CD7044-9ADF-F65D-B913-81C927FEF16C}"/>
          </ac:spMkLst>
        </pc:spChg>
        <pc:spChg chg="mod">
          <ac:chgData name="Geert Jan Bex" userId="b602d378c858ceb4" providerId="LiveId" clId="{07F81922-2645-4EFC-9A6D-D8CED8E6DD53}" dt="2025-03-20T15:06:21.982" v="925"/>
          <ac:spMkLst>
            <pc:docMk/>
            <pc:sldMk cId="1096065147" sldId="793"/>
            <ac:spMk id="53" creationId="{2EEEEBB4-525D-7442-DC68-C6B91CA8CA00}"/>
          </ac:spMkLst>
        </pc:spChg>
        <pc:spChg chg="add mod">
          <ac:chgData name="Geert Jan Bex" userId="b602d378c858ceb4" providerId="LiveId" clId="{07F81922-2645-4EFC-9A6D-D8CED8E6DD53}" dt="2025-03-20T15:10:37.639" v="985" actId="1076"/>
          <ac:spMkLst>
            <pc:docMk/>
            <pc:sldMk cId="1096065147" sldId="793"/>
            <ac:spMk id="56" creationId="{91CF0AD5-FC37-61D1-5AC4-68CC8A7F4516}"/>
          </ac:spMkLst>
        </pc:spChg>
        <pc:spChg chg="add mod">
          <ac:chgData name="Geert Jan Bex" userId="b602d378c858ceb4" providerId="LiveId" clId="{07F81922-2645-4EFC-9A6D-D8CED8E6DD53}" dt="2025-03-20T15:17:55.790" v="1003" actId="164"/>
          <ac:spMkLst>
            <pc:docMk/>
            <pc:sldMk cId="1096065147" sldId="793"/>
            <ac:spMk id="57" creationId="{385676DF-9A32-A58C-FA02-09E7043C9D04}"/>
          </ac:spMkLst>
        </pc:spChg>
        <pc:spChg chg="mod">
          <ac:chgData name="Geert Jan Bex" userId="b602d378c858ceb4" providerId="LiveId" clId="{07F81922-2645-4EFC-9A6D-D8CED8E6DD53}" dt="2025-03-20T15:22:26.782" v="1159"/>
          <ac:spMkLst>
            <pc:docMk/>
            <pc:sldMk cId="1096065147" sldId="793"/>
            <ac:spMk id="61" creationId="{305C5CB7-2233-F6AC-16AE-A52DF8922700}"/>
          </ac:spMkLst>
        </pc:spChg>
        <pc:grpChg chg="add mod">
          <ac:chgData name="Geert Jan Bex" userId="b602d378c858ceb4" providerId="LiveId" clId="{07F81922-2645-4EFC-9A6D-D8CED8E6DD53}" dt="2025-03-20T11:56:52.381" v="175" actId="1076"/>
          <ac:grpSpMkLst>
            <pc:docMk/>
            <pc:sldMk cId="1096065147" sldId="793"/>
            <ac:grpSpMk id="12" creationId="{4B9C5E01-90F7-2FE0-7337-2DD1B46E22A6}"/>
          </ac:grpSpMkLst>
        </pc:grpChg>
        <pc:grpChg chg="add mod">
          <ac:chgData name="Geert Jan Bex" userId="b602d378c858ceb4" providerId="LiveId" clId="{07F81922-2645-4EFC-9A6D-D8CED8E6DD53}" dt="2025-03-20T12:03:47.205" v="216" actId="164"/>
          <ac:grpSpMkLst>
            <pc:docMk/>
            <pc:sldMk cId="1096065147" sldId="793"/>
            <ac:grpSpMk id="18" creationId="{9A8E27FE-5910-06CA-F7FE-B379437BB5CA}"/>
          </ac:grpSpMkLst>
        </pc:grpChg>
        <pc:grpChg chg="add mod">
          <ac:chgData name="Geert Jan Bex" userId="b602d378c858ceb4" providerId="LiveId" clId="{07F81922-2645-4EFC-9A6D-D8CED8E6DD53}" dt="2025-03-20T12:03:57.870" v="219" actId="1076"/>
          <ac:grpSpMkLst>
            <pc:docMk/>
            <pc:sldMk cId="1096065147" sldId="793"/>
            <ac:grpSpMk id="19" creationId="{3AB04787-083F-7953-DDBA-C13D4A61B6BF}"/>
          </ac:grpSpMkLst>
        </pc:grpChg>
        <pc:grpChg chg="add mod">
          <ac:chgData name="Geert Jan Bex" userId="b602d378c858ceb4" providerId="LiveId" clId="{07F81922-2645-4EFC-9A6D-D8CED8E6DD53}" dt="2025-03-20T15:07:06.665" v="932" actId="1076"/>
          <ac:grpSpMkLst>
            <pc:docMk/>
            <pc:sldMk cId="1096065147" sldId="793"/>
            <ac:grpSpMk id="50" creationId="{10D4A8F2-3B4E-6500-CB8C-6907ABF96909}"/>
          </ac:grpSpMkLst>
        </pc:grpChg>
        <pc:grpChg chg="add mod">
          <ac:chgData name="Geert Jan Bex" userId="b602d378c858ceb4" providerId="LiveId" clId="{07F81922-2645-4EFC-9A6D-D8CED8E6DD53}" dt="2025-03-20T15:06:53.922" v="931" actId="1076"/>
          <ac:grpSpMkLst>
            <pc:docMk/>
            <pc:sldMk cId="1096065147" sldId="793"/>
            <ac:grpSpMk id="51" creationId="{932A1986-2DF5-1462-E800-BCE020030F71}"/>
          </ac:grpSpMkLst>
        </pc:grpChg>
        <pc:grpChg chg="add mod ord">
          <ac:chgData name="Geert Jan Bex" userId="b602d378c858ceb4" providerId="LiveId" clId="{07F81922-2645-4EFC-9A6D-D8CED8E6DD53}" dt="2025-03-20T15:18:06.401" v="1004" actId="167"/>
          <ac:grpSpMkLst>
            <pc:docMk/>
            <pc:sldMk cId="1096065147" sldId="793"/>
            <ac:grpSpMk id="58" creationId="{4A43A80C-883D-6307-6C51-E47B4805DA96}"/>
          </ac:grpSpMkLst>
        </pc:grpChg>
        <pc:grpChg chg="add mod">
          <ac:chgData name="Geert Jan Bex" userId="b602d378c858ceb4" providerId="LiveId" clId="{07F81922-2645-4EFC-9A6D-D8CED8E6DD53}" dt="2025-03-20T15:22:33.930" v="1160" actId="1076"/>
          <ac:grpSpMkLst>
            <pc:docMk/>
            <pc:sldMk cId="1096065147" sldId="793"/>
            <ac:grpSpMk id="59" creationId="{97D61731-5EAE-327F-E3D5-41A93FB1BB7E}"/>
          </ac:grpSpMkLst>
        </pc:grpChg>
        <pc:picChg chg="add mod">
          <ac:chgData name="Geert Jan Bex" userId="b602d378c858ceb4" providerId="LiveId" clId="{07F81922-2645-4EFC-9A6D-D8CED8E6DD53}" dt="2025-03-20T11:56:47.326" v="174" actId="164"/>
          <ac:picMkLst>
            <pc:docMk/>
            <pc:sldMk cId="1096065147" sldId="793"/>
            <ac:picMk id="8" creationId="{6F5D6E52-CC4F-FDA6-F258-2731999FAD85}"/>
          </ac:picMkLst>
        </pc:picChg>
        <pc:picChg chg="add mod">
          <ac:chgData name="Geert Jan Bex" userId="b602d378c858ceb4" providerId="LiveId" clId="{07F81922-2645-4EFC-9A6D-D8CED8E6DD53}" dt="2025-03-20T11:56:47.326" v="174" actId="164"/>
          <ac:picMkLst>
            <pc:docMk/>
            <pc:sldMk cId="1096065147" sldId="793"/>
            <ac:picMk id="9" creationId="{97584161-9BFC-CA45-BEA6-2568740FD370}"/>
          </ac:picMkLst>
        </pc:picChg>
        <pc:picChg chg="add mod">
          <ac:chgData name="Geert Jan Bex" userId="b602d378c858ceb4" providerId="LiveId" clId="{07F81922-2645-4EFC-9A6D-D8CED8E6DD53}" dt="2025-03-20T11:56:47.326" v="174" actId="164"/>
          <ac:picMkLst>
            <pc:docMk/>
            <pc:sldMk cId="1096065147" sldId="793"/>
            <ac:picMk id="10" creationId="{76F3BAEA-8A82-5255-4964-DB80C4AE1243}"/>
          </ac:picMkLst>
        </pc:picChg>
        <pc:picChg chg="add mod">
          <ac:chgData name="Geert Jan Bex" userId="b602d378c858ceb4" providerId="LiveId" clId="{07F81922-2645-4EFC-9A6D-D8CED8E6DD53}" dt="2025-03-20T11:56:47.326" v="174" actId="164"/>
          <ac:picMkLst>
            <pc:docMk/>
            <pc:sldMk cId="1096065147" sldId="793"/>
            <ac:picMk id="11" creationId="{BAE0A5B2-C472-9BC4-BA4E-636D4ECB212A}"/>
          </ac:picMkLst>
        </pc:picChg>
        <pc:picChg chg="add mod">
          <ac:chgData name="Geert Jan Bex" userId="b602d378c858ceb4" providerId="LiveId" clId="{07F81922-2645-4EFC-9A6D-D8CED8E6DD53}" dt="2025-03-20T12:06:01.567" v="295" actId="12788"/>
          <ac:picMkLst>
            <pc:docMk/>
            <pc:sldMk cId="1096065147" sldId="793"/>
            <ac:picMk id="13" creationId="{BED9FDC2-F907-EAA0-5A31-33236A1A99C1}"/>
          </ac:picMkLst>
        </pc:picChg>
        <pc:picChg chg="add mod">
          <ac:chgData name="Geert Jan Bex" userId="b602d378c858ceb4" providerId="LiveId" clId="{07F81922-2645-4EFC-9A6D-D8CED8E6DD53}" dt="2025-03-20T12:06:01.567" v="295" actId="12788"/>
          <ac:picMkLst>
            <pc:docMk/>
            <pc:sldMk cId="1096065147" sldId="793"/>
            <ac:picMk id="14" creationId="{FFF27D30-9050-215B-1344-6FF96EE055C5}"/>
          </ac:picMkLst>
        </pc:picChg>
        <pc:picChg chg="add mod">
          <ac:chgData name="Geert Jan Bex" userId="b602d378c858ceb4" providerId="LiveId" clId="{07F81922-2645-4EFC-9A6D-D8CED8E6DD53}" dt="2025-03-20T12:03:47.205" v="216" actId="164"/>
          <ac:picMkLst>
            <pc:docMk/>
            <pc:sldMk cId="1096065147" sldId="793"/>
            <ac:picMk id="15" creationId="{A27F996E-C735-A129-B637-6856C9D97B63}"/>
          </ac:picMkLst>
        </pc:picChg>
        <pc:picChg chg="add del mod">
          <ac:chgData name="Geert Jan Bex" userId="b602d378c858ceb4" providerId="LiveId" clId="{07F81922-2645-4EFC-9A6D-D8CED8E6DD53}" dt="2025-03-20T12:03:51.337" v="217" actId="478"/>
          <ac:picMkLst>
            <pc:docMk/>
            <pc:sldMk cId="1096065147" sldId="793"/>
            <ac:picMk id="16" creationId="{8EE45C91-0F89-5FED-B8CE-D744EA8AA1AC}"/>
          </ac:picMkLst>
        </pc:picChg>
        <pc:picChg chg="mod">
          <ac:chgData name="Geert Jan Bex" userId="b602d378c858ceb4" providerId="LiveId" clId="{07F81922-2645-4EFC-9A6D-D8CED8E6DD53}" dt="2025-03-20T12:03:54.274" v="218"/>
          <ac:picMkLst>
            <pc:docMk/>
            <pc:sldMk cId="1096065147" sldId="793"/>
            <ac:picMk id="20" creationId="{481BB805-39C7-DBFC-1595-8927E64A0AE8}"/>
          </ac:picMkLst>
        </pc:picChg>
        <pc:picChg chg="add mod">
          <ac:chgData name="Geert Jan Bex" userId="b602d378c858ceb4" providerId="LiveId" clId="{07F81922-2645-4EFC-9A6D-D8CED8E6DD53}" dt="2025-03-20T12:11:59.566" v="316" actId="1076"/>
          <ac:picMkLst>
            <pc:docMk/>
            <pc:sldMk cId="1096065147" sldId="793"/>
            <ac:picMk id="37" creationId="{8D312DFD-0079-92C3-5477-916D46AC5D94}"/>
          </ac:picMkLst>
        </pc:picChg>
        <pc:picChg chg="add mod">
          <ac:chgData name="Geert Jan Bex" userId="b602d378c858ceb4" providerId="LiveId" clId="{07F81922-2645-4EFC-9A6D-D8CED8E6DD53}" dt="2025-03-20T12:12:37.166" v="320" actId="1076"/>
          <ac:picMkLst>
            <pc:docMk/>
            <pc:sldMk cId="1096065147" sldId="793"/>
            <ac:picMk id="39" creationId="{F73AB013-111F-0888-2B13-8486C788DED0}"/>
          </ac:picMkLst>
        </pc:picChg>
        <pc:picChg chg="add mod">
          <ac:chgData name="Geert Jan Bex" userId="b602d378c858ceb4" providerId="LiveId" clId="{07F81922-2645-4EFC-9A6D-D8CED8E6DD53}" dt="2025-03-20T12:23:16.181" v="403" actId="164"/>
          <ac:picMkLst>
            <pc:docMk/>
            <pc:sldMk cId="1096065147" sldId="793"/>
            <ac:picMk id="48" creationId="{67C22AE9-149A-DC79-CFD6-F9E868EF9536}"/>
          </ac:picMkLst>
        </pc:picChg>
        <pc:picChg chg="mod">
          <ac:chgData name="Geert Jan Bex" userId="b602d378c858ceb4" providerId="LiveId" clId="{07F81922-2645-4EFC-9A6D-D8CED8E6DD53}" dt="2025-03-20T15:06:21.982" v="925"/>
          <ac:picMkLst>
            <pc:docMk/>
            <pc:sldMk cId="1096065147" sldId="793"/>
            <ac:picMk id="52" creationId="{684B8CE6-1BCC-26E8-36B0-03DD38FCC3CB}"/>
          </ac:picMkLst>
        </pc:picChg>
        <pc:picChg chg="mod">
          <ac:chgData name="Geert Jan Bex" userId="b602d378c858ceb4" providerId="LiveId" clId="{07F81922-2645-4EFC-9A6D-D8CED8E6DD53}" dt="2025-03-20T15:22:26.782" v="1159"/>
          <ac:picMkLst>
            <pc:docMk/>
            <pc:sldMk cId="1096065147" sldId="793"/>
            <ac:picMk id="60" creationId="{A54B7D4B-8CEC-04CA-1E6A-B61E17E9BC0F}"/>
          </ac:picMkLst>
        </pc:picChg>
        <pc:cxnChg chg="add mod">
          <ac:chgData name="Geert Jan Bex" userId="b602d378c858ceb4" providerId="LiveId" clId="{07F81922-2645-4EFC-9A6D-D8CED8E6DD53}" dt="2025-03-20T12:09:11.798" v="299" actId="692"/>
          <ac:cxnSpMkLst>
            <pc:docMk/>
            <pc:sldMk cId="1096065147" sldId="793"/>
            <ac:cxnSpMk id="23" creationId="{CCAAC5EB-E32C-F049-61B6-FE1B222CA288}"/>
          </ac:cxnSpMkLst>
        </pc:cxnChg>
        <pc:cxnChg chg="add mod">
          <ac:chgData name="Geert Jan Bex" userId="b602d378c858ceb4" providerId="LiveId" clId="{07F81922-2645-4EFC-9A6D-D8CED8E6DD53}" dt="2025-03-20T12:09:30.468" v="302" actId="14100"/>
          <ac:cxnSpMkLst>
            <pc:docMk/>
            <pc:sldMk cId="1096065147" sldId="793"/>
            <ac:cxnSpMk id="24" creationId="{BB0A4C4F-9AB5-12CF-653C-BA5029DA139C}"/>
          </ac:cxnSpMkLst>
        </pc:cxnChg>
        <pc:cxnChg chg="add mod">
          <ac:chgData name="Geert Jan Bex" userId="b602d378c858ceb4" providerId="LiveId" clId="{07F81922-2645-4EFC-9A6D-D8CED8E6DD53}" dt="2025-03-20T12:09:44.100" v="305" actId="14100"/>
          <ac:cxnSpMkLst>
            <pc:docMk/>
            <pc:sldMk cId="1096065147" sldId="793"/>
            <ac:cxnSpMk id="27" creationId="{B8356706-013F-377B-5BC5-7F1343BA53E4}"/>
          </ac:cxnSpMkLst>
        </pc:cxnChg>
        <pc:cxnChg chg="add mod">
          <ac:chgData name="Geert Jan Bex" userId="b602d378c858ceb4" providerId="LiveId" clId="{07F81922-2645-4EFC-9A6D-D8CED8E6DD53}" dt="2025-03-20T12:09:57.052" v="308" actId="14100"/>
          <ac:cxnSpMkLst>
            <pc:docMk/>
            <pc:sldMk cId="1096065147" sldId="793"/>
            <ac:cxnSpMk id="30" creationId="{0351C79F-B3B7-9675-AB0E-D23AF569686E}"/>
          </ac:cxnSpMkLst>
        </pc:cxnChg>
        <pc:cxnChg chg="add mod">
          <ac:chgData name="Geert Jan Bex" userId="b602d378c858ceb4" providerId="LiveId" clId="{07F81922-2645-4EFC-9A6D-D8CED8E6DD53}" dt="2025-03-20T12:10:15.012" v="311" actId="14100"/>
          <ac:cxnSpMkLst>
            <pc:docMk/>
            <pc:sldMk cId="1096065147" sldId="793"/>
            <ac:cxnSpMk id="32" creationId="{FB140049-EE23-514C-5802-234D51A6025C}"/>
          </ac:cxnSpMkLst>
        </pc:cxnChg>
        <pc:cxnChg chg="add mod">
          <ac:chgData name="Geert Jan Bex" userId="b602d378c858ceb4" providerId="LiveId" clId="{07F81922-2645-4EFC-9A6D-D8CED8E6DD53}" dt="2025-03-20T12:11:14.939" v="314" actId="14100"/>
          <ac:cxnSpMkLst>
            <pc:docMk/>
            <pc:sldMk cId="1096065147" sldId="793"/>
            <ac:cxnSpMk id="34" creationId="{D06EFDD8-4A16-767F-1BFD-F3F9AF085A5A}"/>
          </ac:cxnSpMkLst>
        </pc:cxnChg>
        <pc:cxnChg chg="add mod">
          <ac:chgData name="Geert Jan Bex" userId="b602d378c858ceb4" providerId="LiveId" clId="{07F81922-2645-4EFC-9A6D-D8CED8E6DD53}" dt="2025-03-20T12:15:02.364" v="331" actId="14100"/>
          <ac:cxnSpMkLst>
            <pc:docMk/>
            <pc:sldMk cId="1096065147" sldId="793"/>
            <ac:cxnSpMk id="40" creationId="{A2AA5EC4-217B-CD3B-8572-B6E35B4C122E}"/>
          </ac:cxnSpMkLst>
        </pc:cxnChg>
        <pc:cxnChg chg="add mod">
          <ac:chgData name="Geert Jan Bex" userId="b602d378c858ceb4" providerId="LiveId" clId="{07F81922-2645-4EFC-9A6D-D8CED8E6DD53}" dt="2025-03-20T12:15:12.727" v="334" actId="14100"/>
          <ac:cxnSpMkLst>
            <pc:docMk/>
            <pc:sldMk cId="1096065147" sldId="793"/>
            <ac:cxnSpMk id="44" creationId="{DD6BA25A-7780-D0CD-D082-2DF172205051}"/>
          </ac:cxnSpMkLst>
        </pc:cxnChg>
        <pc:cxnChg chg="add mod">
          <ac:chgData name="Geert Jan Bex" userId="b602d378c858ceb4" providerId="LiveId" clId="{07F81922-2645-4EFC-9A6D-D8CED8E6DD53}" dt="2025-03-20T15:09:20.156" v="977" actId="1582"/>
          <ac:cxnSpMkLst>
            <pc:docMk/>
            <pc:sldMk cId="1096065147" sldId="793"/>
            <ac:cxnSpMk id="54" creationId="{D919927D-0D0C-B5BB-FE1C-57833B502388}"/>
          </ac:cxnSpMkLst>
        </pc:cxnChg>
      </pc:sldChg>
      <pc:sldChg chg="add del">
        <pc:chgData name="Geert Jan Bex" userId="b602d378c858ceb4" providerId="LiveId" clId="{07F81922-2645-4EFC-9A6D-D8CED8E6DD53}" dt="2025-03-20T11:55:14.021" v="161" actId="47"/>
        <pc:sldMkLst>
          <pc:docMk/>
          <pc:sldMk cId="1411968941" sldId="794"/>
        </pc:sldMkLst>
      </pc:sldChg>
      <pc:sldChg chg="addSp delSp modSp new mod modClrScheme chgLayout">
        <pc:chgData name="Geert Jan Bex" userId="b602d378c858ceb4" providerId="LiveId" clId="{07F81922-2645-4EFC-9A6D-D8CED8E6DD53}" dt="2025-03-20T15:30:35.067" v="1286" actId="1076"/>
        <pc:sldMkLst>
          <pc:docMk/>
          <pc:sldMk cId="3587242814" sldId="794"/>
        </pc:sldMkLst>
        <pc:spChg chg="mod ord">
          <ac:chgData name="Geert Jan Bex" userId="b602d378c858ceb4" providerId="LiveId" clId="{07F81922-2645-4EFC-9A6D-D8CED8E6DD53}" dt="2025-03-20T12:30:26.965" v="495" actId="26606"/>
          <ac:spMkLst>
            <pc:docMk/>
            <pc:sldMk cId="3587242814" sldId="794"/>
            <ac:spMk id="2" creationId="{40FFFD4F-0A7D-5822-0E4A-9B54E344F15E}"/>
          </ac:spMkLst>
        </pc:spChg>
        <pc:spChg chg="del mod ord">
          <ac:chgData name="Geert Jan Bex" userId="b602d378c858ceb4" providerId="LiveId" clId="{07F81922-2645-4EFC-9A6D-D8CED8E6DD53}" dt="2025-03-20T12:24:38.704" v="418" actId="700"/>
          <ac:spMkLst>
            <pc:docMk/>
            <pc:sldMk cId="3587242814" sldId="794"/>
            <ac:spMk id="3" creationId="{D9636AAB-C9B2-5F39-6D70-6F9B5C9E520E}"/>
          </ac:spMkLst>
        </pc:spChg>
        <pc:spChg chg="del">
          <ac:chgData name="Geert Jan Bex" userId="b602d378c858ceb4" providerId="LiveId" clId="{07F81922-2645-4EFC-9A6D-D8CED8E6DD53}" dt="2025-03-20T12:24:38.704" v="418" actId="700"/>
          <ac:spMkLst>
            <pc:docMk/>
            <pc:sldMk cId="3587242814" sldId="794"/>
            <ac:spMk id="4" creationId="{25D08A4F-A494-475D-3AE4-9B755D7C31FD}"/>
          </ac:spMkLst>
        </pc:spChg>
        <pc:spChg chg="mod ord">
          <ac:chgData name="Geert Jan Bex" userId="b602d378c858ceb4" providerId="LiveId" clId="{07F81922-2645-4EFC-9A6D-D8CED8E6DD53}" dt="2025-03-20T12:30:26.965" v="495" actId="26606"/>
          <ac:spMkLst>
            <pc:docMk/>
            <pc:sldMk cId="3587242814" sldId="794"/>
            <ac:spMk id="5" creationId="{FA022BE9-77C9-43CD-CD6A-AD194C4B1924}"/>
          </ac:spMkLst>
        </pc:spChg>
        <pc:spChg chg="add del mod ord">
          <ac:chgData name="Geert Jan Bex" userId="b602d378c858ceb4" providerId="LiveId" clId="{07F81922-2645-4EFC-9A6D-D8CED8E6DD53}" dt="2025-03-20T12:30:26.965" v="495" actId="26606"/>
          <ac:spMkLst>
            <pc:docMk/>
            <pc:sldMk cId="3587242814" sldId="794"/>
            <ac:spMk id="6" creationId="{598AF690-5FE1-9112-B692-580C7A4CDF79}"/>
          </ac:spMkLst>
        </pc:spChg>
        <pc:spChg chg="add mod">
          <ac:chgData name="Geert Jan Bex" userId="b602d378c858ceb4" providerId="LiveId" clId="{07F81922-2645-4EFC-9A6D-D8CED8E6DD53}" dt="2025-03-20T12:36:18.531" v="687" actId="164"/>
          <ac:spMkLst>
            <pc:docMk/>
            <pc:sldMk cId="3587242814" sldId="794"/>
            <ac:spMk id="7" creationId="{8BF346B2-54CE-76FD-6954-4DDA194D0ED8}"/>
          </ac:spMkLst>
        </pc:spChg>
        <pc:spChg chg="add mod">
          <ac:chgData name="Geert Jan Bex" userId="b602d378c858ceb4" providerId="LiveId" clId="{07F81922-2645-4EFC-9A6D-D8CED8E6DD53}" dt="2025-03-20T12:36:18.531" v="687" actId="164"/>
          <ac:spMkLst>
            <pc:docMk/>
            <pc:sldMk cId="3587242814" sldId="794"/>
            <ac:spMk id="10" creationId="{36CA33E5-8D0A-A17C-0FB9-6EC46C5BDB89}"/>
          </ac:spMkLst>
        </pc:spChg>
        <pc:spChg chg="add del mod">
          <ac:chgData name="Geert Jan Bex" userId="b602d378c858ceb4" providerId="LiveId" clId="{07F81922-2645-4EFC-9A6D-D8CED8E6DD53}" dt="2025-03-20T12:32:43.892" v="497" actId="478"/>
          <ac:spMkLst>
            <pc:docMk/>
            <pc:sldMk cId="3587242814" sldId="794"/>
            <ac:spMk id="13" creationId="{485BA34C-00B3-713D-D638-7CD9CFBC5381}"/>
          </ac:spMkLst>
        </pc:spChg>
        <pc:spChg chg="mod">
          <ac:chgData name="Geert Jan Bex" userId="b602d378c858ceb4" providerId="LiveId" clId="{07F81922-2645-4EFC-9A6D-D8CED8E6DD53}" dt="2025-03-20T15:08:29.649" v="972"/>
          <ac:spMkLst>
            <pc:docMk/>
            <pc:sldMk cId="3587242814" sldId="794"/>
            <ac:spMk id="15" creationId="{FF6D0D65-6B67-C7BA-D728-0FBA3BD69966}"/>
          </ac:spMkLst>
        </pc:spChg>
        <pc:grpChg chg="add mod">
          <ac:chgData name="Geert Jan Bex" userId="b602d378c858ceb4" providerId="LiveId" clId="{07F81922-2645-4EFC-9A6D-D8CED8E6DD53}" dt="2025-03-20T15:30:35.067" v="1286" actId="1076"/>
          <ac:grpSpMkLst>
            <pc:docMk/>
            <pc:sldMk cId="3587242814" sldId="794"/>
            <ac:grpSpMk id="11" creationId="{7F4445E2-DE16-CF4C-D928-B3A144879E53}"/>
          </ac:grpSpMkLst>
        </pc:grpChg>
        <pc:grpChg chg="add mod">
          <ac:chgData name="Geert Jan Bex" userId="b602d378c858ceb4" providerId="LiveId" clId="{07F81922-2645-4EFC-9A6D-D8CED8E6DD53}" dt="2025-03-20T15:08:35.244" v="973" actId="1076"/>
          <ac:grpSpMkLst>
            <pc:docMk/>
            <pc:sldMk cId="3587242814" sldId="794"/>
            <ac:grpSpMk id="12" creationId="{F859326C-ABB0-BEEE-64B9-E67256A7BB87}"/>
          </ac:grpSpMkLst>
        </pc:grpChg>
        <pc:graphicFrameChg chg="add mod">
          <ac:chgData name="Geert Jan Bex" userId="b602d378c858ceb4" providerId="LiveId" clId="{07F81922-2645-4EFC-9A6D-D8CED8E6DD53}" dt="2025-03-20T12:30:26.965" v="495" actId="26606"/>
          <ac:graphicFrameMkLst>
            <pc:docMk/>
            <pc:sldMk cId="3587242814" sldId="794"/>
            <ac:graphicFrameMk id="8" creationId="{8F4DA456-73F7-A69B-9B4D-9CC6C519811F}"/>
          </ac:graphicFrameMkLst>
        </pc:graphicFrameChg>
        <pc:picChg chg="add del">
          <ac:chgData name="Geert Jan Bex" userId="b602d378c858ceb4" providerId="LiveId" clId="{07F81922-2645-4EFC-9A6D-D8CED8E6DD53}" dt="2025-03-20T12:30:39.796" v="496" actId="478"/>
          <ac:picMkLst>
            <pc:docMk/>
            <pc:sldMk cId="3587242814" sldId="794"/>
            <ac:picMk id="9" creationId="{1350D9E7-39DF-8B14-3C91-C092ADEEE95D}"/>
          </ac:picMkLst>
        </pc:picChg>
        <pc:picChg chg="mod">
          <ac:chgData name="Geert Jan Bex" userId="b602d378c858ceb4" providerId="LiveId" clId="{07F81922-2645-4EFC-9A6D-D8CED8E6DD53}" dt="2025-03-20T15:08:29.649" v="972"/>
          <ac:picMkLst>
            <pc:docMk/>
            <pc:sldMk cId="3587242814" sldId="794"/>
            <ac:picMk id="14" creationId="{BDB5EFB5-3E49-F882-E3E9-CE83FF3271D5}"/>
          </ac:picMkLst>
        </pc:picChg>
      </pc:sldChg>
      <pc:sldChg chg="addSp modSp new mod">
        <pc:chgData name="Geert Jan Bex" userId="b602d378c858ceb4" providerId="LiveId" clId="{07F81922-2645-4EFC-9A6D-D8CED8E6DD53}" dt="2025-03-20T13:52:04.855" v="786" actId="1076"/>
        <pc:sldMkLst>
          <pc:docMk/>
          <pc:sldMk cId="2313454185" sldId="795"/>
        </pc:sldMkLst>
        <pc:spChg chg="mod">
          <ac:chgData name="Geert Jan Bex" userId="b602d378c858ceb4" providerId="LiveId" clId="{07F81922-2645-4EFC-9A6D-D8CED8E6DD53}" dt="2025-03-20T12:37:38.507" v="700" actId="20577"/>
          <ac:spMkLst>
            <pc:docMk/>
            <pc:sldMk cId="2313454185" sldId="795"/>
            <ac:spMk id="2" creationId="{DEB48336-AC23-1FF8-447F-31D90DCB3D4D}"/>
          </ac:spMkLst>
        </pc:spChg>
        <pc:spChg chg="mod">
          <ac:chgData name="Geert Jan Bex" userId="b602d378c858ceb4" providerId="LiveId" clId="{07F81922-2645-4EFC-9A6D-D8CED8E6DD53}" dt="2025-03-20T12:44:58.249" v="773"/>
          <ac:spMkLst>
            <pc:docMk/>
            <pc:sldMk cId="2313454185" sldId="795"/>
            <ac:spMk id="3" creationId="{875E993F-3877-B3F2-29B1-5C38A38A043A}"/>
          </ac:spMkLst>
        </pc:spChg>
        <pc:spChg chg="mod">
          <ac:chgData name="Geert Jan Bex" userId="b602d378c858ceb4" providerId="LiveId" clId="{07F81922-2645-4EFC-9A6D-D8CED8E6DD53}" dt="2025-03-20T12:44:55.305" v="772" actId="21"/>
          <ac:spMkLst>
            <pc:docMk/>
            <pc:sldMk cId="2313454185" sldId="795"/>
            <ac:spMk id="4" creationId="{1C297776-0092-CF71-366B-2E03C22492C3}"/>
          </ac:spMkLst>
        </pc:spChg>
        <pc:picChg chg="add mod">
          <ac:chgData name="Geert Jan Bex" userId="b602d378c858ceb4" providerId="LiveId" clId="{07F81922-2645-4EFC-9A6D-D8CED8E6DD53}" dt="2025-03-20T13:52:04.855" v="786" actId="1076"/>
          <ac:picMkLst>
            <pc:docMk/>
            <pc:sldMk cId="2313454185" sldId="795"/>
            <ac:picMk id="7" creationId="{24CE4AB7-E4C4-A146-3E42-657B871733A7}"/>
          </ac:picMkLst>
        </pc:picChg>
        <pc:picChg chg="add mod">
          <ac:chgData name="Geert Jan Bex" userId="b602d378c858ceb4" providerId="LiveId" clId="{07F81922-2645-4EFC-9A6D-D8CED8E6DD53}" dt="2025-03-20T13:51:56.976" v="785" actId="1076"/>
          <ac:picMkLst>
            <pc:docMk/>
            <pc:sldMk cId="2313454185" sldId="795"/>
            <ac:picMk id="9" creationId="{0ABFBA99-AE71-F009-7AAA-5403B4D3F9FE}"/>
          </ac:picMkLst>
        </pc:picChg>
      </pc:sldChg>
      <pc:sldChg chg="addSp delSp modSp new mod ord modClrScheme chgLayout">
        <pc:chgData name="Geert Jan Bex" userId="b602d378c858ceb4" providerId="LiveId" clId="{07F81922-2645-4EFC-9A6D-D8CED8E6DD53}" dt="2025-03-20T13:55:06.154" v="826"/>
        <pc:sldMkLst>
          <pc:docMk/>
          <pc:sldMk cId="3514867151" sldId="796"/>
        </pc:sldMkLst>
        <pc:spChg chg="mod">
          <ac:chgData name="Geert Jan Bex" userId="b602d378c858ceb4" providerId="LiveId" clId="{07F81922-2645-4EFC-9A6D-D8CED8E6DD53}" dt="2025-03-20T13:54:29.016" v="810" actId="26606"/>
          <ac:spMkLst>
            <pc:docMk/>
            <pc:sldMk cId="3514867151" sldId="796"/>
            <ac:spMk id="2" creationId="{06D911EA-EAA8-6E23-6186-5170BDFA5551}"/>
          </ac:spMkLst>
        </pc:spChg>
        <pc:spChg chg="del">
          <ac:chgData name="Geert Jan Bex" userId="b602d378c858ceb4" providerId="LiveId" clId="{07F81922-2645-4EFC-9A6D-D8CED8E6DD53}" dt="2025-03-20T13:53:44.400" v="805" actId="478"/>
          <ac:spMkLst>
            <pc:docMk/>
            <pc:sldMk cId="3514867151" sldId="796"/>
            <ac:spMk id="3" creationId="{10E7148E-AC4F-06ED-2005-01373CCAD4F3}"/>
          </ac:spMkLst>
        </pc:spChg>
        <pc:spChg chg="del">
          <ac:chgData name="Geert Jan Bex" userId="b602d378c858ceb4" providerId="LiveId" clId="{07F81922-2645-4EFC-9A6D-D8CED8E6DD53}" dt="2025-03-20T13:53:47.242" v="806" actId="478"/>
          <ac:spMkLst>
            <pc:docMk/>
            <pc:sldMk cId="3514867151" sldId="796"/>
            <ac:spMk id="4" creationId="{7B8A0918-2DDC-B587-352C-6EBA052638FF}"/>
          </ac:spMkLst>
        </pc:spChg>
        <pc:spChg chg="mod ord">
          <ac:chgData name="Geert Jan Bex" userId="b602d378c858ceb4" providerId="LiveId" clId="{07F81922-2645-4EFC-9A6D-D8CED8E6DD53}" dt="2025-03-20T13:54:29.016" v="810" actId="26606"/>
          <ac:spMkLst>
            <pc:docMk/>
            <pc:sldMk cId="3514867151" sldId="796"/>
            <ac:spMk id="5" creationId="{2FE75F28-BA65-E640-F129-16C14DDDB7D5}"/>
          </ac:spMkLst>
        </pc:spChg>
        <pc:picChg chg="add mod">
          <ac:chgData name="Geert Jan Bex" userId="b602d378c858ceb4" providerId="LiveId" clId="{07F81922-2645-4EFC-9A6D-D8CED8E6DD53}" dt="2025-03-20T13:54:43.309" v="824" actId="1035"/>
          <ac:picMkLst>
            <pc:docMk/>
            <pc:sldMk cId="3514867151" sldId="796"/>
            <ac:picMk id="7" creationId="{7CFDABAF-04D9-7D8C-C10B-0E251003FC7A}"/>
          </ac:picMkLst>
        </pc:picChg>
      </pc:sldChg>
      <pc:sldChg chg="addSp delSp modSp new mod">
        <pc:chgData name="Geert Jan Bex" userId="b602d378c858ceb4" providerId="LiveId" clId="{07F81922-2645-4EFC-9A6D-D8CED8E6DD53}" dt="2025-03-20T15:08:10.775" v="970" actId="1076"/>
        <pc:sldMkLst>
          <pc:docMk/>
          <pc:sldMk cId="148033633" sldId="797"/>
        </pc:sldMkLst>
        <pc:spChg chg="mod">
          <ac:chgData name="Geert Jan Bex" userId="b602d378c858ceb4" providerId="LiveId" clId="{07F81922-2645-4EFC-9A6D-D8CED8E6DD53}" dt="2025-03-20T13:59:44.431" v="838" actId="26606"/>
          <ac:spMkLst>
            <pc:docMk/>
            <pc:sldMk cId="148033633" sldId="797"/>
            <ac:spMk id="2" creationId="{665B9DA7-9F63-CABD-B3FC-31106E8588D8}"/>
          </ac:spMkLst>
        </pc:spChg>
        <pc:spChg chg="del">
          <ac:chgData name="Geert Jan Bex" userId="b602d378c858ceb4" providerId="LiveId" clId="{07F81922-2645-4EFC-9A6D-D8CED8E6DD53}" dt="2025-03-20T13:59:35.514" v="837" actId="931"/>
          <ac:spMkLst>
            <pc:docMk/>
            <pc:sldMk cId="148033633" sldId="797"/>
            <ac:spMk id="3" creationId="{05628DED-E941-A60B-4634-9A4916B3011B}"/>
          </ac:spMkLst>
        </pc:spChg>
        <pc:spChg chg="del">
          <ac:chgData name="Geert Jan Bex" userId="b602d378c858ceb4" providerId="LiveId" clId="{07F81922-2645-4EFC-9A6D-D8CED8E6DD53}" dt="2025-03-20T13:59:44.431" v="838" actId="26606"/>
          <ac:spMkLst>
            <pc:docMk/>
            <pc:sldMk cId="148033633" sldId="797"/>
            <ac:spMk id="4" creationId="{E2BBD410-ACC6-079E-F098-34BACF9AB5D7}"/>
          </ac:spMkLst>
        </pc:spChg>
        <pc:spChg chg="mod">
          <ac:chgData name="Geert Jan Bex" userId="b602d378c858ceb4" providerId="LiveId" clId="{07F81922-2645-4EFC-9A6D-D8CED8E6DD53}" dt="2025-03-20T13:59:44.431" v="838" actId="26606"/>
          <ac:spMkLst>
            <pc:docMk/>
            <pc:sldMk cId="148033633" sldId="797"/>
            <ac:spMk id="5" creationId="{9021EFFD-8F02-F1F2-715C-68D5E690F1C6}"/>
          </ac:spMkLst>
        </pc:spChg>
        <pc:spChg chg="add mod">
          <ac:chgData name="Geert Jan Bex" userId="b602d378c858ceb4" providerId="LiveId" clId="{07F81922-2645-4EFC-9A6D-D8CED8E6DD53}" dt="2025-03-20T15:05:50.877" v="923" actId="1035"/>
          <ac:spMkLst>
            <pc:docMk/>
            <pc:sldMk cId="148033633" sldId="797"/>
            <ac:spMk id="10" creationId="{9CCAA1EF-8575-CCA2-78E6-67AEE0DEC0AF}"/>
          </ac:spMkLst>
        </pc:spChg>
        <pc:spChg chg="add mod">
          <ac:chgData name="Geert Jan Bex" userId="b602d378c858ceb4" providerId="LiveId" clId="{07F81922-2645-4EFC-9A6D-D8CED8E6DD53}" dt="2025-03-20T15:04:44.919" v="901" actId="1076"/>
          <ac:spMkLst>
            <pc:docMk/>
            <pc:sldMk cId="148033633" sldId="797"/>
            <ac:spMk id="12" creationId="{8DC5A9C1-B4E1-91DA-19D3-CF22B15C0762}"/>
          </ac:spMkLst>
        </pc:spChg>
        <pc:spChg chg="add mod">
          <ac:chgData name="Geert Jan Bex" userId="b602d378c858ceb4" providerId="LiveId" clId="{07F81922-2645-4EFC-9A6D-D8CED8E6DD53}" dt="2025-03-20T15:08:10.775" v="970" actId="1076"/>
          <ac:spMkLst>
            <pc:docMk/>
            <pc:sldMk cId="148033633" sldId="797"/>
            <ac:spMk id="13" creationId="{509F316B-FD66-E4F4-4486-C7A620A5324E}"/>
          </ac:spMkLst>
        </pc:spChg>
        <pc:grpChg chg="add mod">
          <ac:chgData name="Geert Jan Bex" userId="b602d378c858ceb4" providerId="LiveId" clId="{07F81922-2645-4EFC-9A6D-D8CED8E6DD53}" dt="2025-03-20T15:06:04.295" v="924" actId="1076"/>
          <ac:grpSpMkLst>
            <pc:docMk/>
            <pc:sldMk cId="148033633" sldId="797"/>
            <ac:grpSpMk id="11" creationId="{66288C01-A75D-973C-EB4D-D73827264121}"/>
          </ac:grpSpMkLst>
        </pc:grpChg>
        <pc:picChg chg="add mod">
          <ac:chgData name="Geert Jan Bex" userId="b602d378c858ceb4" providerId="LiveId" clId="{07F81922-2645-4EFC-9A6D-D8CED8E6DD53}" dt="2025-03-20T13:59:44.431" v="838" actId="26606"/>
          <ac:picMkLst>
            <pc:docMk/>
            <pc:sldMk cId="148033633" sldId="797"/>
            <ac:picMk id="7" creationId="{4D4C0B5E-5502-45A2-3929-9013C449CC9D}"/>
          </ac:picMkLst>
        </pc:picChg>
        <pc:picChg chg="add mod">
          <ac:chgData name="Geert Jan Bex" userId="b602d378c858ceb4" providerId="LiveId" clId="{07F81922-2645-4EFC-9A6D-D8CED8E6DD53}" dt="2025-03-20T15:05:42.103" v="916" actId="164"/>
          <ac:picMkLst>
            <pc:docMk/>
            <pc:sldMk cId="148033633" sldId="797"/>
            <ac:picMk id="9" creationId="{F4B397A0-F658-5151-B403-0090F6B333BD}"/>
          </ac:picMkLst>
        </pc:picChg>
      </pc:sldChg>
      <pc:sldChg chg="addSp modSp new mod ord modClrScheme chgLayout">
        <pc:chgData name="Geert Jan Bex" userId="b602d378c858ceb4" providerId="LiveId" clId="{07F81922-2645-4EFC-9A6D-D8CED8E6DD53}" dt="2025-03-20T15:22:42.270" v="1162"/>
        <pc:sldMkLst>
          <pc:docMk/>
          <pc:sldMk cId="1847310357" sldId="798"/>
        </pc:sldMkLst>
        <pc:spChg chg="mod">
          <ac:chgData name="Geert Jan Bex" userId="b602d378c858ceb4" providerId="LiveId" clId="{07F81922-2645-4EFC-9A6D-D8CED8E6DD53}" dt="2025-03-20T15:20:10.519" v="1125" actId="26606"/>
          <ac:spMkLst>
            <pc:docMk/>
            <pc:sldMk cId="1847310357" sldId="798"/>
            <ac:spMk id="2" creationId="{DF668D58-C61B-1F0B-B832-C40BEA69542F}"/>
          </ac:spMkLst>
        </pc:spChg>
        <pc:spChg chg="mod">
          <ac:chgData name="Geert Jan Bex" userId="b602d378c858ceb4" providerId="LiveId" clId="{07F81922-2645-4EFC-9A6D-D8CED8E6DD53}" dt="2025-03-20T15:20:10.519" v="1125" actId="26606"/>
          <ac:spMkLst>
            <pc:docMk/>
            <pc:sldMk cId="1847310357" sldId="798"/>
            <ac:spMk id="3" creationId="{559FB3CF-ADCC-BB14-4BA5-B4F675111EDA}"/>
          </ac:spMkLst>
        </pc:spChg>
        <pc:spChg chg="mod ord">
          <ac:chgData name="Geert Jan Bex" userId="b602d378c858ceb4" providerId="LiveId" clId="{07F81922-2645-4EFC-9A6D-D8CED8E6DD53}" dt="2025-03-20T15:20:10.519" v="1125" actId="26606"/>
          <ac:spMkLst>
            <pc:docMk/>
            <pc:sldMk cId="1847310357" sldId="798"/>
            <ac:spMk id="4" creationId="{4CC6CD26-DD77-A8B9-B137-EA20EBFFF81A}"/>
          </ac:spMkLst>
        </pc:spChg>
        <pc:spChg chg="add mod">
          <ac:chgData name="Geert Jan Bex" userId="b602d378c858ceb4" providerId="LiveId" clId="{07F81922-2645-4EFC-9A6D-D8CED8E6DD53}" dt="2025-03-20T15:21:22.710" v="1145" actId="1076"/>
          <ac:spMkLst>
            <pc:docMk/>
            <pc:sldMk cId="1847310357" sldId="798"/>
            <ac:spMk id="7" creationId="{CC6000CC-10BE-4A00-9CE2-D704C82DE8C6}"/>
          </ac:spMkLst>
        </pc:spChg>
        <pc:spChg chg="add mod">
          <ac:chgData name="Geert Jan Bex" userId="b602d378c858ceb4" providerId="LiveId" clId="{07F81922-2645-4EFC-9A6D-D8CED8E6DD53}" dt="2025-03-20T15:22:17.340" v="1158" actId="164"/>
          <ac:spMkLst>
            <pc:docMk/>
            <pc:sldMk cId="1847310357" sldId="798"/>
            <ac:spMk id="10" creationId="{3B7759CA-F985-459E-90E8-70F033464CB4}"/>
          </ac:spMkLst>
        </pc:spChg>
        <pc:grpChg chg="add mod">
          <ac:chgData name="Geert Jan Bex" userId="b602d378c858ceb4" providerId="LiveId" clId="{07F81922-2645-4EFC-9A6D-D8CED8E6DD53}" dt="2025-03-20T15:22:17.340" v="1158" actId="164"/>
          <ac:grpSpMkLst>
            <pc:docMk/>
            <pc:sldMk cId="1847310357" sldId="798"/>
            <ac:grpSpMk id="11" creationId="{26D90D39-3B87-B86B-384F-C381A1C71034}"/>
          </ac:grpSpMkLst>
        </pc:grpChg>
        <pc:picChg chg="add mod">
          <ac:chgData name="Geert Jan Bex" userId="b602d378c858ceb4" providerId="LiveId" clId="{07F81922-2645-4EFC-9A6D-D8CED8E6DD53}" dt="2025-03-20T15:20:10.519" v="1125" actId="26606"/>
          <ac:picMkLst>
            <pc:docMk/>
            <pc:sldMk cId="1847310357" sldId="798"/>
            <ac:picMk id="6" creationId="{70038B71-947F-070A-8E99-7CAC14646902}"/>
          </ac:picMkLst>
        </pc:picChg>
        <pc:picChg chg="add mod">
          <ac:chgData name="Geert Jan Bex" userId="b602d378c858ceb4" providerId="LiveId" clId="{07F81922-2645-4EFC-9A6D-D8CED8E6DD53}" dt="2025-03-20T15:22:17.340" v="1158" actId="164"/>
          <ac:picMkLst>
            <pc:docMk/>
            <pc:sldMk cId="1847310357" sldId="798"/>
            <ac:picMk id="9" creationId="{3C3A387C-5B3F-09D4-0ADB-597A4D3D6E7D}"/>
          </ac:picMkLst>
        </pc:picChg>
      </pc:sldChg>
      <pc:sldChg chg="delSp modSp add mod">
        <pc:chgData name="Geert Jan Bex" userId="b602d378c858ceb4" providerId="LiveId" clId="{07F81922-2645-4EFC-9A6D-D8CED8E6DD53}" dt="2025-03-20T15:23:54.978" v="1166" actId="478"/>
        <pc:sldMkLst>
          <pc:docMk/>
          <pc:sldMk cId="11098759" sldId="799"/>
        </pc:sldMkLst>
        <pc:spChg chg="del">
          <ac:chgData name="Geert Jan Bex" userId="b602d378c858ceb4" providerId="LiveId" clId="{07F81922-2645-4EFC-9A6D-D8CED8E6DD53}" dt="2025-03-20T15:23:40.348" v="1164" actId="478"/>
          <ac:spMkLst>
            <pc:docMk/>
            <pc:sldMk cId="11098759" sldId="799"/>
            <ac:spMk id="56" creationId="{E304A538-BDB8-3164-4952-05482D1AE3B3}"/>
          </ac:spMkLst>
        </pc:spChg>
        <pc:grpChg chg="del">
          <ac:chgData name="Geert Jan Bex" userId="b602d378c858ceb4" providerId="LiveId" clId="{07F81922-2645-4EFC-9A6D-D8CED8E6DD53}" dt="2025-03-20T15:23:40.348" v="1164" actId="478"/>
          <ac:grpSpMkLst>
            <pc:docMk/>
            <pc:sldMk cId="11098759" sldId="799"/>
            <ac:grpSpMk id="18" creationId="{9B00FE69-D65C-B8EE-B36D-52BC2F99CA47}"/>
          </ac:grpSpMkLst>
        </pc:grpChg>
        <pc:grpChg chg="del">
          <ac:chgData name="Geert Jan Bex" userId="b602d378c858ceb4" providerId="LiveId" clId="{07F81922-2645-4EFC-9A6D-D8CED8E6DD53}" dt="2025-03-20T15:23:40.348" v="1164" actId="478"/>
          <ac:grpSpMkLst>
            <pc:docMk/>
            <pc:sldMk cId="11098759" sldId="799"/>
            <ac:grpSpMk id="19" creationId="{E66EA238-2E8F-946B-9342-0D2210CEC613}"/>
          </ac:grpSpMkLst>
        </pc:grpChg>
        <pc:grpChg chg="del">
          <ac:chgData name="Geert Jan Bex" userId="b602d378c858ceb4" providerId="LiveId" clId="{07F81922-2645-4EFC-9A6D-D8CED8E6DD53}" dt="2025-03-20T15:23:40.348" v="1164" actId="478"/>
          <ac:grpSpMkLst>
            <pc:docMk/>
            <pc:sldMk cId="11098759" sldId="799"/>
            <ac:grpSpMk id="50" creationId="{3999C8A2-55F0-7771-8EF2-6FEC6EE70225}"/>
          </ac:grpSpMkLst>
        </pc:grpChg>
        <pc:grpChg chg="del">
          <ac:chgData name="Geert Jan Bex" userId="b602d378c858ceb4" providerId="LiveId" clId="{07F81922-2645-4EFC-9A6D-D8CED8E6DD53}" dt="2025-03-20T15:23:40.348" v="1164" actId="478"/>
          <ac:grpSpMkLst>
            <pc:docMk/>
            <pc:sldMk cId="11098759" sldId="799"/>
            <ac:grpSpMk id="51" creationId="{3A25D8C9-D116-9A46-C972-C1C0BD296BB4}"/>
          </ac:grpSpMkLst>
        </pc:grpChg>
        <pc:grpChg chg="del">
          <ac:chgData name="Geert Jan Bex" userId="b602d378c858ceb4" providerId="LiveId" clId="{07F81922-2645-4EFC-9A6D-D8CED8E6DD53}" dt="2025-03-20T15:23:54.978" v="1166" actId="478"/>
          <ac:grpSpMkLst>
            <pc:docMk/>
            <pc:sldMk cId="11098759" sldId="799"/>
            <ac:grpSpMk id="59" creationId="{FDA718B7-EA1B-61EB-6F73-6E999CA41877}"/>
          </ac:grpSpMkLst>
        </pc:grpChg>
        <pc:picChg chg="del">
          <ac:chgData name="Geert Jan Bex" userId="b602d378c858ceb4" providerId="LiveId" clId="{07F81922-2645-4EFC-9A6D-D8CED8E6DD53}" dt="2025-03-20T15:23:40.348" v="1164" actId="478"/>
          <ac:picMkLst>
            <pc:docMk/>
            <pc:sldMk cId="11098759" sldId="799"/>
            <ac:picMk id="13" creationId="{3C22574D-3545-3E6C-ACE3-8ECEF215318E}"/>
          </ac:picMkLst>
        </pc:picChg>
        <pc:picChg chg="del">
          <ac:chgData name="Geert Jan Bex" userId="b602d378c858ceb4" providerId="LiveId" clId="{07F81922-2645-4EFC-9A6D-D8CED8E6DD53}" dt="2025-03-20T15:23:40.348" v="1164" actId="478"/>
          <ac:picMkLst>
            <pc:docMk/>
            <pc:sldMk cId="11098759" sldId="799"/>
            <ac:picMk id="14" creationId="{BA8F4123-37B4-7FEF-1A6F-6A005BBF0EDA}"/>
          </ac:picMkLst>
        </pc:picChg>
        <pc:picChg chg="del">
          <ac:chgData name="Geert Jan Bex" userId="b602d378c858ceb4" providerId="LiveId" clId="{07F81922-2645-4EFC-9A6D-D8CED8E6DD53}" dt="2025-03-20T15:23:40.348" v="1164" actId="478"/>
          <ac:picMkLst>
            <pc:docMk/>
            <pc:sldMk cId="11098759" sldId="799"/>
            <ac:picMk id="37" creationId="{23A1AAB5-7EDD-3D66-F19D-09B91B68B8BA}"/>
          </ac:picMkLst>
        </pc:picChg>
        <pc:picChg chg="del">
          <ac:chgData name="Geert Jan Bex" userId="b602d378c858ceb4" providerId="LiveId" clId="{07F81922-2645-4EFC-9A6D-D8CED8E6DD53}" dt="2025-03-20T15:23:40.348" v="1164" actId="478"/>
          <ac:picMkLst>
            <pc:docMk/>
            <pc:sldMk cId="11098759" sldId="799"/>
            <ac:picMk id="39" creationId="{8B0DF2D4-BF24-4D01-5718-F4B66FB09425}"/>
          </ac:picMkLst>
        </pc:picChg>
        <pc:cxnChg chg="del">
          <ac:chgData name="Geert Jan Bex" userId="b602d378c858ceb4" providerId="LiveId" clId="{07F81922-2645-4EFC-9A6D-D8CED8E6DD53}" dt="2025-03-20T15:23:51.288" v="1165" actId="478"/>
          <ac:cxnSpMkLst>
            <pc:docMk/>
            <pc:sldMk cId="11098759" sldId="799"/>
            <ac:cxnSpMk id="34" creationId="{A0264799-387E-3E33-D5FF-A78B72033946}"/>
          </ac:cxnSpMkLst>
        </pc:cxnChg>
        <pc:cxnChg chg="del">
          <ac:chgData name="Geert Jan Bex" userId="b602d378c858ceb4" providerId="LiveId" clId="{07F81922-2645-4EFC-9A6D-D8CED8E6DD53}" dt="2025-03-20T15:23:40.348" v="1164" actId="478"/>
          <ac:cxnSpMkLst>
            <pc:docMk/>
            <pc:sldMk cId="11098759" sldId="799"/>
            <ac:cxnSpMk id="54" creationId="{31129214-D892-D8BD-8825-1EDCD8E32B5F}"/>
          </ac:cxnSpMkLst>
        </pc:cxnChg>
      </pc:sldChg>
      <pc:sldChg chg="delSp modSp add mod">
        <pc:chgData name="Geert Jan Bex" userId="b602d378c858ceb4" providerId="LiveId" clId="{07F81922-2645-4EFC-9A6D-D8CED8E6DD53}" dt="2025-03-20T15:24:45.546" v="1172" actId="478"/>
        <pc:sldMkLst>
          <pc:docMk/>
          <pc:sldMk cId="3791649552" sldId="800"/>
        </pc:sldMkLst>
        <pc:spChg chg="del">
          <ac:chgData name="Geert Jan Bex" userId="b602d378c858ceb4" providerId="LiveId" clId="{07F81922-2645-4EFC-9A6D-D8CED8E6DD53}" dt="2025-03-20T15:24:45.546" v="1172" actId="478"/>
          <ac:spMkLst>
            <pc:docMk/>
            <pc:sldMk cId="3791649552" sldId="800"/>
            <ac:spMk id="56" creationId="{0F68FD0D-EF32-DEBB-7B3D-65952A705F5D}"/>
          </ac:spMkLst>
        </pc:spChg>
        <pc:grpChg chg="del">
          <ac:chgData name="Geert Jan Bex" userId="b602d378c858ceb4" providerId="LiveId" clId="{07F81922-2645-4EFC-9A6D-D8CED8E6DD53}" dt="2025-03-20T15:24:27.112" v="1168" actId="478"/>
          <ac:grpSpMkLst>
            <pc:docMk/>
            <pc:sldMk cId="3791649552" sldId="800"/>
            <ac:grpSpMk id="50" creationId="{4E4A66FB-AC2F-7E75-85DB-5247EA88F5BF}"/>
          </ac:grpSpMkLst>
        </pc:grpChg>
        <pc:grpChg chg="del">
          <ac:chgData name="Geert Jan Bex" userId="b602d378c858ceb4" providerId="LiveId" clId="{07F81922-2645-4EFC-9A6D-D8CED8E6DD53}" dt="2025-03-20T15:24:27.112" v="1168" actId="478"/>
          <ac:grpSpMkLst>
            <pc:docMk/>
            <pc:sldMk cId="3791649552" sldId="800"/>
            <ac:grpSpMk id="51" creationId="{F9A5762A-3C44-720C-2094-CC0E2F3DC44F}"/>
          </ac:grpSpMkLst>
        </pc:grpChg>
        <pc:grpChg chg="del">
          <ac:chgData name="Geert Jan Bex" userId="b602d378c858ceb4" providerId="LiveId" clId="{07F81922-2645-4EFC-9A6D-D8CED8E6DD53}" dt="2025-03-20T15:24:36.815" v="1170" actId="478"/>
          <ac:grpSpMkLst>
            <pc:docMk/>
            <pc:sldMk cId="3791649552" sldId="800"/>
            <ac:grpSpMk id="59" creationId="{416E0C3F-CECD-88C2-A0B8-F23B75E684B1}"/>
          </ac:grpSpMkLst>
        </pc:grpChg>
        <pc:picChg chg="del">
          <ac:chgData name="Geert Jan Bex" userId="b602d378c858ceb4" providerId="LiveId" clId="{07F81922-2645-4EFC-9A6D-D8CED8E6DD53}" dt="2025-03-20T15:24:27.112" v="1168" actId="478"/>
          <ac:picMkLst>
            <pc:docMk/>
            <pc:sldMk cId="3791649552" sldId="800"/>
            <ac:picMk id="13" creationId="{5576D04A-DFF5-E984-3252-7ECABEC4A218}"/>
          </ac:picMkLst>
        </pc:picChg>
        <pc:picChg chg="del">
          <ac:chgData name="Geert Jan Bex" userId="b602d378c858ceb4" providerId="LiveId" clId="{07F81922-2645-4EFC-9A6D-D8CED8E6DD53}" dt="2025-03-20T15:24:27.112" v="1168" actId="478"/>
          <ac:picMkLst>
            <pc:docMk/>
            <pc:sldMk cId="3791649552" sldId="800"/>
            <ac:picMk id="14" creationId="{9F0F6A5F-DF1D-7FEF-96B5-CD194C185B85}"/>
          </ac:picMkLst>
        </pc:picChg>
        <pc:picChg chg="del">
          <ac:chgData name="Geert Jan Bex" userId="b602d378c858ceb4" providerId="LiveId" clId="{07F81922-2645-4EFC-9A6D-D8CED8E6DD53}" dt="2025-03-20T15:24:27.112" v="1168" actId="478"/>
          <ac:picMkLst>
            <pc:docMk/>
            <pc:sldMk cId="3791649552" sldId="800"/>
            <ac:picMk id="37" creationId="{0DF409C0-11E8-FD59-105D-42580E6A8810}"/>
          </ac:picMkLst>
        </pc:picChg>
        <pc:picChg chg="del">
          <ac:chgData name="Geert Jan Bex" userId="b602d378c858ceb4" providerId="LiveId" clId="{07F81922-2645-4EFC-9A6D-D8CED8E6DD53}" dt="2025-03-20T15:24:27.112" v="1168" actId="478"/>
          <ac:picMkLst>
            <pc:docMk/>
            <pc:sldMk cId="3791649552" sldId="800"/>
            <ac:picMk id="39" creationId="{D27A7C94-F56C-90F8-4FBB-BF6169308947}"/>
          </ac:picMkLst>
        </pc:picChg>
        <pc:cxnChg chg="del mod">
          <ac:chgData name="Geert Jan Bex" userId="b602d378c858ceb4" providerId="LiveId" clId="{07F81922-2645-4EFC-9A6D-D8CED8E6DD53}" dt="2025-03-20T15:24:42.563" v="1171" actId="478"/>
          <ac:cxnSpMkLst>
            <pc:docMk/>
            <pc:sldMk cId="3791649552" sldId="800"/>
            <ac:cxnSpMk id="30" creationId="{2AD5052F-06E5-B1AC-84FC-9A2E1B75096C}"/>
          </ac:cxnSpMkLst>
        </pc:cxnChg>
        <pc:cxnChg chg="del">
          <ac:chgData name="Geert Jan Bex" userId="b602d378c858ceb4" providerId="LiveId" clId="{07F81922-2645-4EFC-9A6D-D8CED8E6DD53}" dt="2025-03-20T15:24:31.518" v="1169" actId="478"/>
          <ac:cxnSpMkLst>
            <pc:docMk/>
            <pc:sldMk cId="3791649552" sldId="800"/>
            <ac:cxnSpMk id="32" creationId="{DD07E38D-3C49-3D51-83E7-C4B533537628}"/>
          </ac:cxnSpMkLst>
        </pc:cxnChg>
        <pc:cxnChg chg="del">
          <ac:chgData name="Geert Jan Bex" userId="b602d378c858ceb4" providerId="LiveId" clId="{07F81922-2645-4EFC-9A6D-D8CED8E6DD53}" dt="2025-03-20T15:24:27.112" v="1168" actId="478"/>
          <ac:cxnSpMkLst>
            <pc:docMk/>
            <pc:sldMk cId="3791649552" sldId="800"/>
            <ac:cxnSpMk id="40" creationId="{23F9764C-3E12-269C-45B8-579B24E2F8BD}"/>
          </ac:cxnSpMkLst>
        </pc:cxnChg>
        <pc:cxnChg chg="del">
          <ac:chgData name="Geert Jan Bex" userId="b602d378c858ceb4" providerId="LiveId" clId="{07F81922-2645-4EFC-9A6D-D8CED8E6DD53}" dt="2025-03-20T15:24:27.112" v="1168" actId="478"/>
          <ac:cxnSpMkLst>
            <pc:docMk/>
            <pc:sldMk cId="3791649552" sldId="800"/>
            <ac:cxnSpMk id="44" creationId="{7C637270-B644-61BA-E73C-4450C978AE92}"/>
          </ac:cxnSpMkLst>
        </pc:cxnChg>
        <pc:cxnChg chg="del">
          <ac:chgData name="Geert Jan Bex" userId="b602d378c858ceb4" providerId="LiveId" clId="{07F81922-2645-4EFC-9A6D-D8CED8E6DD53}" dt="2025-03-20T15:24:27.112" v="1168" actId="478"/>
          <ac:cxnSpMkLst>
            <pc:docMk/>
            <pc:sldMk cId="3791649552" sldId="800"/>
            <ac:cxnSpMk id="54" creationId="{193FB18C-280F-FB5D-00AE-8A9ABC0BE299}"/>
          </ac:cxnSpMkLst>
        </pc:cxnChg>
      </pc:sldChg>
      <pc:sldChg chg="delSp add mod">
        <pc:chgData name="Geert Jan Bex" userId="b602d378c858ceb4" providerId="LiveId" clId="{07F81922-2645-4EFC-9A6D-D8CED8E6DD53}" dt="2025-03-20T15:25:23.475" v="1175" actId="478"/>
        <pc:sldMkLst>
          <pc:docMk/>
          <pc:sldMk cId="4160820349" sldId="801"/>
        </pc:sldMkLst>
        <pc:spChg chg="del">
          <ac:chgData name="Geert Jan Bex" userId="b602d378c858ceb4" providerId="LiveId" clId="{07F81922-2645-4EFC-9A6D-D8CED8E6DD53}" dt="2025-03-20T15:25:17.665" v="1174" actId="478"/>
          <ac:spMkLst>
            <pc:docMk/>
            <pc:sldMk cId="4160820349" sldId="801"/>
            <ac:spMk id="56" creationId="{7E23B712-86FC-2DDF-EB02-6C89BFF2E3D9}"/>
          </ac:spMkLst>
        </pc:spChg>
        <pc:grpChg chg="del">
          <ac:chgData name="Geert Jan Bex" userId="b602d378c858ceb4" providerId="LiveId" clId="{07F81922-2645-4EFC-9A6D-D8CED8E6DD53}" dt="2025-03-20T15:25:17.665" v="1174" actId="478"/>
          <ac:grpSpMkLst>
            <pc:docMk/>
            <pc:sldMk cId="4160820349" sldId="801"/>
            <ac:grpSpMk id="50" creationId="{94690BCD-4380-9086-5A8C-A775212270DC}"/>
          </ac:grpSpMkLst>
        </pc:grpChg>
        <pc:grpChg chg="del">
          <ac:chgData name="Geert Jan Bex" userId="b602d378c858ceb4" providerId="LiveId" clId="{07F81922-2645-4EFC-9A6D-D8CED8E6DD53}" dt="2025-03-20T15:25:17.665" v="1174" actId="478"/>
          <ac:grpSpMkLst>
            <pc:docMk/>
            <pc:sldMk cId="4160820349" sldId="801"/>
            <ac:grpSpMk id="51" creationId="{6285311B-411D-65D2-608D-C3E99ECA2C86}"/>
          </ac:grpSpMkLst>
        </pc:grpChg>
        <pc:grpChg chg="del">
          <ac:chgData name="Geert Jan Bex" userId="b602d378c858ceb4" providerId="LiveId" clId="{07F81922-2645-4EFC-9A6D-D8CED8E6DD53}" dt="2025-03-20T15:25:23.475" v="1175" actId="478"/>
          <ac:grpSpMkLst>
            <pc:docMk/>
            <pc:sldMk cId="4160820349" sldId="801"/>
            <ac:grpSpMk id="59" creationId="{D5B63204-958A-85B3-97FF-716EBD09BCB0}"/>
          </ac:grpSpMkLst>
        </pc:grpChg>
      </pc:sldChg>
      <pc:sldChg chg="delSp add mod">
        <pc:chgData name="Geert Jan Bex" userId="b602d378c858ceb4" providerId="LiveId" clId="{07F81922-2645-4EFC-9A6D-D8CED8E6DD53}" dt="2025-03-20T15:25:49.381" v="1177" actId="478"/>
        <pc:sldMkLst>
          <pc:docMk/>
          <pc:sldMk cId="1889066018" sldId="802"/>
        </pc:sldMkLst>
        <pc:grpChg chg="del">
          <ac:chgData name="Geert Jan Bex" userId="b602d378c858ceb4" providerId="LiveId" clId="{07F81922-2645-4EFC-9A6D-D8CED8E6DD53}" dt="2025-03-20T15:25:49.381" v="1177" actId="478"/>
          <ac:grpSpMkLst>
            <pc:docMk/>
            <pc:sldMk cId="1889066018" sldId="802"/>
            <ac:grpSpMk id="59" creationId="{2034C2AF-60DA-575B-A812-37EDBF9C14B7}"/>
          </ac:grpSpMkLst>
        </pc:grpChg>
      </pc:sldChg>
      <pc:sldChg chg="addSp delSp modSp add mod">
        <pc:chgData name="Geert Jan Bex" userId="b602d378c858ceb4" providerId="LiveId" clId="{07F81922-2645-4EFC-9A6D-D8CED8E6DD53}" dt="2025-03-21T08:26:47.009" v="1292" actId="113"/>
        <pc:sldMkLst>
          <pc:docMk/>
          <pc:sldMk cId="404447334" sldId="803"/>
        </pc:sldMkLst>
        <pc:spChg chg="add">
          <ac:chgData name="Geert Jan Bex" userId="b602d378c858ceb4" providerId="LiveId" clId="{07F81922-2645-4EFC-9A6D-D8CED8E6DD53}" dt="2025-03-20T15:27:52.792" v="1228"/>
          <ac:spMkLst>
            <pc:docMk/>
            <pc:sldMk cId="404447334" sldId="803"/>
            <ac:spMk id="3" creationId="{5CF3205C-207B-32B4-AABF-4BB8C638AA33}"/>
          </ac:spMkLst>
        </pc:spChg>
        <pc:spChg chg="add mod">
          <ac:chgData name="Geert Jan Bex" userId="b602d378c858ceb4" providerId="LiveId" clId="{07F81922-2645-4EFC-9A6D-D8CED8E6DD53}" dt="2025-03-20T15:28:26.072" v="1238"/>
          <ac:spMkLst>
            <pc:docMk/>
            <pc:sldMk cId="404447334" sldId="803"/>
            <ac:spMk id="4" creationId="{0E34EA7C-70C6-3DD5-7446-6DFD76FA7D66}"/>
          </ac:spMkLst>
        </pc:spChg>
        <pc:spChg chg="add mod">
          <ac:chgData name="Geert Jan Bex" userId="b602d378c858ceb4" providerId="LiveId" clId="{07F81922-2645-4EFC-9A6D-D8CED8E6DD53}" dt="2025-03-20T15:28:25.530" v="1237"/>
          <ac:spMkLst>
            <pc:docMk/>
            <pc:sldMk cId="404447334" sldId="803"/>
            <ac:spMk id="6" creationId="{1B583042-70F5-A597-6E26-17445C49896D}"/>
          </ac:spMkLst>
        </pc:spChg>
        <pc:spChg chg="mod">
          <ac:chgData name="Geert Jan Bex" userId="b602d378c858ceb4" providerId="LiveId" clId="{07F81922-2645-4EFC-9A6D-D8CED8E6DD53}" dt="2025-03-21T08:26:47.009" v="1292" actId="113"/>
          <ac:spMkLst>
            <pc:docMk/>
            <pc:sldMk cId="404447334" sldId="803"/>
            <ac:spMk id="7" creationId="{6120109A-169F-6853-D995-CE3507C6B261}"/>
          </ac:spMkLst>
        </pc:spChg>
        <pc:spChg chg="add mod">
          <ac:chgData name="Geert Jan Bex" userId="b602d378c858ceb4" providerId="LiveId" clId="{07F81922-2645-4EFC-9A6D-D8CED8E6DD53}" dt="2025-03-20T15:28:23.631" v="1234"/>
          <ac:spMkLst>
            <pc:docMk/>
            <pc:sldMk cId="404447334" sldId="803"/>
            <ac:spMk id="9" creationId="{53432C52-C4BA-E5A6-2F82-6E43E901598A}"/>
          </ac:spMkLst>
        </pc:spChg>
        <pc:spChg chg="add del">
          <ac:chgData name="Geert Jan Bex" userId="b602d378c858ceb4" providerId="LiveId" clId="{07F81922-2645-4EFC-9A6D-D8CED8E6DD53}" dt="2025-03-20T15:29:48.720" v="1278" actId="478"/>
          <ac:spMkLst>
            <pc:docMk/>
            <pc:sldMk cId="404447334" sldId="803"/>
            <ac:spMk id="13" creationId="{DB80E7D1-6F86-54C7-3839-9BD9CB72ECF5}"/>
          </ac:spMkLst>
        </pc:spChg>
        <pc:grpChg chg="mod">
          <ac:chgData name="Geert Jan Bex" userId="b602d378c858ceb4" providerId="LiveId" clId="{07F81922-2645-4EFC-9A6D-D8CED8E6DD53}" dt="2025-03-20T15:30:24.512" v="1285" actId="1076"/>
          <ac:grpSpMkLst>
            <pc:docMk/>
            <pc:sldMk cId="404447334" sldId="803"/>
            <ac:grpSpMk id="11" creationId="{577EB2ED-74FD-D22B-4F2E-E304C6A1964C}"/>
          </ac:grpSpMkLst>
        </pc:grpChg>
      </pc:sldChg>
      <pc:sldChg chg="delSp modSp add mod">
        <pc:chgData name="Geert Jan Bex" userId="b602d378c858ceb4" providerId="LiveId" clId="{07F81922-2645-4EFC-9A6D-D8CED8E6DD53}" dt="2025-03-21T09:20:54.665" v="1566" actId="20577"/>
        <pc:sldMkLst>
          <pc:docMk/>
          <pc:sldMk cId="3524668897" sldId="804"/>
        </pc:sldMkLst>
        <pc:spChg chg="mod">
          <ac:chgData name="Geert Jan Bex" userId="b602d378c858ceb4" providerId="LiveId" clId="{07F81922-2645-4EFC-9A6D-D8CED8E6DD53}" dt="2025-03-21T09:04:57.687" v="1314" actId="20577"/>
          <ac:spMkLst>
            <pc:docMk/>
            <pc:sldMk cId="3524668897" sldId="804"/>
            <ac:spMk id="2" creationId="{F3B60837-8C2C-F555-5CFE-FE2B6E8BB1CD}"/>
          </ac:spMkLst>
        </pc:spChg>
        <pc:spChg chg="mod">
          <ac:chgData name="Geert Jan Bex" userId="b602d378c858ceb4" providerId="LiveId" clId="{07F81922-2645-4EFC-9A6D-D8CED8E6DD53}" dt="2025-03-21T09:20:54.665" v="1566" actId="20577"/>
          <ac:spMkLst>
            <pc:docMk/>
            <pc:sldMk cId="3524668897" sldId="804"/>
            <ac:spMk id="3" creationId="{F38DAE6B-0825-143C-2B27-6B6321A7B46A}"/>
          </ac:spMkLst>
        </pc:spChg>
        <pc:spChg chg="del">
          <ac:chgData name="Geert Jan Bex" userId="b602d378c858ceb4" providerId="LiveId" clId="{07F81922-2645-4EFC-9A6D-D8CED8E6DD53}" dt="2025-03-21T09:20:44.202" v="1549" actId="478"/>
          <ac:spMkLst>
            <pc:docMk/>
            <pc:sldMk cId="3524668897" sldId="804"/>
            <ac:spMk id="4" creationId="{5C35B97E-EB02-4EF7-0067-4DF442EC761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7C5F8D-2091-4689-AC69-9FD2C135A1B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634B975-43E2-4338-AA53-42F8D642C006}">
      <dgm:prSet/>
      <dgm:spPr/>
      <dgm:t>
        <a:bodyPr/>
        <a:lstStyle/>
        <a:p>
          <a:r>
            <a:rPr lang="en-US"/>
            <a:t>How to execute</a:t>
          </a:r>
        </a:p>
      </dgm:t>
    </dgm:pt>
    <dgm:pt modelId="{EBF4B9AC-3657-422B-A5CE-7EDDCD4949BC}" type="parTrans" cxnId="{8EBA2AF1-C24B-4A5D-B1E3-8DA26B33A154}">
      <dgm:prSet/>
      <dgm:spPr/>
      <dgm:t>
        <a:bodyPr/>
        <a:lstStyle/>
        <a:p>
          <a:endParaRPr lang="en-US"/>
        </a:p>
      </dgm:t>
    </dgm:pt>
    <dgm:pt modelId="{86AE8A83-8340-4F0F-92A6-C8C522CC388D}" type="sibTrans" cxnId="{8EBA2AF1-C24B-4A5D-B1E3-8DA26B33A154}">
      <dgm:prSet/>
      <dgm:spPr/>
      <dgm:t>
        <a:bodyPr/>
        <a:lstStyle/>
        <a:p>
          <a:endParaRPr lang="en-US"/>
        </a:p>
      </dgm:t>
    </dgm:pt>
    <dgm:pt modelId="{61F64BE9-FA25-4276-ABEF-291F6FB61CF5}">
      <dgm:prSet/>
      <dgm:spPr/>
      <dgm:t>
        <a:bodyPr/>
        <a:lstStyle/>
        <a:p>
          <a:r>
            <a:rPr lang="en-US"/>
            <a:t>Required resources</a:t>
          </a:r>
        </a:p>
      </dgm:t>
    </dgm:pt>
    <dgm:pt modelId="{89A9FD2D-A6D6-49F7-8327-84523290E790}" type="parTrans" cxnId="{76D84A58-C3D7-4357-B76B-75E1243D2CFD}">
      <dgm:prSet/>
      <dgm:spPr/>
      <dgm:t>
        <a:bodyPr/>
        <a:lstStyle/>
        <a:p>
          <a:endParaRPr lang="en-US"/>
        </a:p>
      </dgm:t>
    </dgm:pt>
    <dgm:pt modelId="{005EA866-9996-4028-9CF4-B5E7B94E3378}" type="sibTrans" cxnId="{76D84A58-C3D7-4357-B76B-75E1243D2CFD}">
      <dgm:prSet/>
      <dgm:spPr/>
      <dgm:t>
        <a:bodyPr/>
        <a:lstStyle/>
        <a:p>
          <a:endParaRPr lang="en-US"/>
        </a:p>
      </dgm:t>
    </dgm:pt>
    <dgm:pt modelId="{74B28588-76AC-4AED-9010-D8A09B1A5FC8}">
      <dgm:prSet/>
      <dgm:spPr/>
      <dgm:t>
        <a:bodyPr/>
        <a:lstStyle/>
        <a:p>
          <a:r>
            <a:rPr lang="en-US"/>
            <a:t>Commands to run</a:t>
          </a:r>
        </a:p>
      </dgm:t>
    </dgm:pt>
    <dgm:pt modelId="{84A132EC-26D5-4599-A409-48738C02FFCB}" type="parTrans" cxnId="{E1A4BA45-9622-4DEB-AFE6-017B6CBFFC3C}">
      <dgm:prSet/>
      <dgm:spPr/>
      <dgm:t>
        <a:bodyPr/>
        <a:lstStyle/>
        <a:p>
          <a:endParaRPr lang="en-US"/>
        </a:p>
      </dgm:t>
    </dgm:pt>
    <dgm:pt modelId="{CC897E24-8F99-4976-844E-281AE45B5544}" type="sibTrans" cxnId="{E1A4BA45-9622-4DEB-AFE6-017B6CBFFC3C}">
      <dgm:prSet/>
      <dgm:spPr/>
      <dgm:t>
        <a:bodyPr/>
        <a:lstStyle/>
        <a:p>
          <a:endParaRPr lang="en-US"/>
        </a:p>
      </dgm:t>
    </dgm:pt>
    <dgm:pt modelId="{0AC7FDFD-09E3-4879-93FD-D3C3191BE273}" type="pres">
      <dgm:prSet presAssocID="{E87C5F8D-2091-4689-AC69-9FD2C135A1BA}" presName="linear" presStyleCnt="0">
        <dgm:presLayoutVars>
          <dgm:animLvl val="lvl"/>
          <dgm:resizeHandles val="exact"/>
        </dgm:presLayoutVars>
      </dgm:prSet>
      <dgm:spPr/>
    </dgm:pt>
    <dgm:pt modelId="{DE50AAED-78F6-4CC5-A029-D9E8E481C03E}" type="pres">
      <dgm:prSet presAssocID="{E634B975-43E2-4338-AA53-42F8D642C00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4BCD44F-25E4-442A-BD59-CFE79FB955EC}" type="pres">
      <dgm:prSet presAssocID="{86AE8A83-8340-4F0F-92A6-C8C522CC388D}" presName="spacer" presStyleCnt="0"/>
      <dgm:spPr/>
    </dgm:pt>
    <dgm:pt modelId="{AE016D1C-CB9A-4A8F-BD1E-559AE4D4C35A}" type="pres">
      <dgm:prSet presAssocID="{61F64BE9-FA25-4276-ABEF-291F6FB61CF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002F6A9-F3D1-4FE3-9EE4-ED4C209897E4}" type="pres">
      <dgm:prSet presAssocID="{005EA866-9996-4028-9CF4-B5E7B94E3378}" presName="spacer" presStyleCnt="0"/>
      <dgm:spPr/>
    </dgm:pt>
    <dgm:pt modelId="{638D95D4-8CC9-4304-9ECC-0CA39FA7BC7B}" type="pres">
      <dgm:prSet presAssocID="{74B28588-76AC-4AED-9010-D8A09B1A5FC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44A5436-203B-44BF-AA32-4909307309C8}" type="presOf" srcId="{E87C5F8D-2091-4689-AC69-9FD2C135A1BA}" destId="{0AC7FDFD-09E3-4879-93FD-D3C3191BE273}" srcOrd="0" destOrd="0" presId="urn:microsoft.com/office/officeart/2005/8/layout/vList2"/>
    <dgm:cxn modelId="{E1A4BA45-9622-4DEB-AFE6-017B6CBFFC3C}" srcId="{E87C5F8D-2091-4689-AC69-9FD2C135A1BA}" destId="{74B28588-76AC-4AED-9010-D8A09B1A5FC8}" srcOrd="2" destOrd="0" parTransId="{84A132EC-26D5-4599-A409-48738C02FFCB}" sibTransId="{CC897E24-8F99-4976-844E-281AE45B5544}"/>
    <dgm:cxn modelId="{CE52F26E-9F86-4ED9-9052-97305E7F7C73}" type="presOf" srcId="{E634B975-43E2-4338-AA53-42F8D642C006}" destId="{DE50AAED-78F6-4CC5-A029-D9E8E481C03E}" srcOrd="0" destOrd="0" presId="urn:microsoft.com/office/officeart/2005/8/layout/vList2"/>
    <dgm:cxn modelId="{76D84A58-C3D7-4357-B76B-75E1243D2CFD}" srcId="{E87C5F8D-2091-4689-AC69-9FD2C135A1BA}" destId="{61F64BE9-FA25-4276-ABEF-291F6FB61CF5}" srcOrd="1" destOrd="0" parTransId="{89A9FD2D-A6D6-49F7-8327-84523290E790}" sibTransId="{005EA866-9996-4028-9CF4-B5E7B94E3378}"/>
    <dgm:cxn modelId="{31E666B3-FF47-4103-9ECB-51760EF20CAB}" type="presOf" srcId="{74B28588-76AC-4AED-9010-D8A09B1A5FC8}" destId="{638D95D4-8CC9-4304-9ECC-0CA39FA7BC7B}" srcOrd="0" destOrd="0" presId="urn:microsoft.com/office/officeart/2005/8/layout/vList2"/>
    <dgm:cxn modelId="{8EBA2AF1-C24B-4A5D-B1E3-8DA26B33A154}" srcId="{E87C5F8D-2091-4689-AC69-9FD2C135A1BA}" destId="{E634B975-43E2-4338-AA53-42F8D642C006}" srcOrd="0" destOrd="0" parTransId="{EBF4B9AC-3657-422B-A5CE-7EDDCD4949BC}" sibTransId="{86AE8A83-8340-4F0F-92A6-C8C522CC388D}"/>
    <dgm:cxn modelId="{A1140BF8-365F-4763-A589-CA21436B430D}" type="presOf" srcId="{61F64BE9-FA25-4276-ABEF-291F6FB61CF5}" destId="{AE016D1C-CB9A-4A8F-BD1E-559AE4D4C35A}" srcOrd="0" destOrd="0" presId="urn:microsoft.com/office/officeart/2005/8/layout/vList2"/>
    <dgm:cxn modelId="{42B11432-C195-4027-98A7-428D82C4F32C}" type="presParOf" srcId="{0AC7FDFD-09E3-4879-93FD-D3C3191BE273}" destId="{DE50AAED-78F6-4CC5-A029-D9E8E481C03E}" srcOrd="0" destOrd="0" presId="urn:microsoft.com/office/officeart/2005/8/layout/vList2"/>
    <dgm:cxn modelId="{DA181A35-A9C2-4F2A-A012-F7CEBD734EF2}" type="presParOf" srcId="{0AC7FDFD-09E3-4879-93FD-D3C3191BE273}" destId="{04BCD44F-25E4-442A-BD59-CFE79FB955EC}" srcOrd="1" destOrd="0" presId="urn:microsoft.com/office/officeart/2005/8/layout/vList2"/>
    <dgm:cxn modelId="{8FE0555D-C9EA-48E9-8046-02BDC77AA65C}" type="presParOf" srcId="{0AC7FDFD-09E3-4879-93FD-D3C3191BE273}" destId="{AE016D1C-CB9A-4A8F-BD1E-559AE4D4C35A}" srcOrd="2" destOrd="0" presId="urn:microsoft.com/office/officeart/2005/8/layout/vList2"/>
    <dgm:cxn modelId="{24ED9899-397D-401F-BA90-4D02B25E7D23}" type="presParOf" srcId="{0AC7FDFD-09E3-4879-93FD-D3C3191BE273}" destId="{B002F6A9-F3D1-4FE3-9EE4-ED4C209897E4}" srcOrd="3" destOrd="0" presId="urn:microsoft.com/office/officeart/2005/8/layout/vList2"/>
    <dgm:cxn modelId="{3040A5DA-AF8E-4B5A-983D-24A0C6B29619}" type="presParOf" srcId="{0AC7FDFD-09E3-4879-93FD-D3C3191BE273}" destId="{638D95D4-8CC9-4304-9ECC-0CA39FA7BC7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7C5F8D-2091-4689-AC69-9FD2C135A1B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634B975-43E2-4338-AA53-42F8D642C006}">
      <dgm:prSet/>
      <dgm:spPr/>
      <dgm:t>
        <a:bodyPr/>
        <a:lstStyle/>
        <a:p>
          <a:r>
            <a:rPr lang="en-US"/>
            <a:t>How to execute</a:t>
          </a:r>
        </a:p>
      </dgm:t>
    </dgm:pt>
    <dgm:pt modelId="{EBF4B9AC-3657-422B-A5CE-7EDDCD4949BC}" type="parTrans" cxnId="{8EBA2AF1-C24B-4A5D-B1E3-8DA26B33A154}">
      <dgm:prSet/>
      <dgm:spPr/>
      <dgm:t>
        <a:bodyPr/>
        <a:lstStyle/>
        <a:p>
          <a:endParaRPr lang="en-US"/>
        </a:p>
      </dgm:t>
    </dgm:pt>
    <dgm:pt modelId="{86AE8A83-8340-4F0F-92A6-C8C522CC388D}" type="sibTrans" cxnId="{8EBA2AF1-C24B-4A5D-B1E3-8DA26B33A154}">
      <dgm:prSet/>
      <dgm:spPr/>
      <dgm:t>
        <a:bodyPr/>
        <a:lstStyle/>
        <a:p>
          <a:endParaRPr lang="en-US"/>
        </a:p>
      </dgm:t>
    </dgm:pt>
    <dgm:pt modelId="{61F64BE9-FA25-4276-ABEF-291F6FB61CF5}">
      <dgm:prSet/>
      <dgm:spPr/>
      <dgm:t>
        <a:bodyPr/>
        <a:lstStyle/>
        <a:p>
          <a:r>
            <a:rPr lang="en-US"/>
            <a:t>Required resources</a:t>
          </a:r>
        </a:p>
      </dgm:t>
    </dgm:pt>
    <dgm:pt modelId="{89A9FD2D-A6D6-49F7-8327-84523290E790}" type="parTrans" cxnId="{76D84A58-C3D7-4357-B76B-75E1243D2CFD}">
      <dgm:prSet/>
      <dgm:spPr/>
      <dgm:t>
        <a:bodyPr/>
        <a:lstStyle/>
        <a:p>
          <a:endParaRPr lang="en-US"/>
        </a:p>
      </dgm:t>
    </dgm:pt>
    <dgm:pt modelId="{005EA866-9996-4028-9CF4-B5E7B94E3378}" type="sibTrans" cxnId="{76D84A58-C3D7-4357-B76B-75E1243D2CFD}">
      <dgm:prSet/>
      <dgm:spPr/>
      <dgm:t>
        <a:bodyPr/>
        <a:lstStyle/>
        <a:p>
          <a:endParaRPr lang="en-US"/>
        </a:p>
      </dgm:t>
    </dgm:pt>
    <dgm:pt modelId="{74B28588-76AC-4AED-9010-D8A09B1A5FC8}">
      <dgm:prSet/>
      <dgm:spPr/>
      <dgm:t>
        <a:bodyPr/>
        <a:lstStyle/>
        <a:p>
          <a:r>
            <a:rPr lang="en-US"/>
            <a:t>Commands to run</a:t>
          </a:r>
        </a:p>
      </dgm:t>
    </dgm:pt>
    <dgm:pt modelId="{84A132EC-26D5-4599-A409-48738C02FFCB}" type="parTrans" cxnId="{E1A4BA45-9622-4DEB-AFE6-017B6CBFFC3C}">
      <dgm:prSet/>
      <dgm:spPr/>
      <dgm:t>
        <a:bodyPr/>
        <a:lstStyle/>
        <a:p>
          <a:endParaRPr lang="en-US"/>
        </a:p>
      </dgm:t>
    </dgm:pt>
    <dgm:pt modelId="{CC897E24-8F99-4976-844E-281AE45B5544}" type="sibTrans" cxnId="{E1A4BA45-9622-4DEB-AFE6-017B6CBFFC3C}">
      <dgm:prSet/>
      <dgm:spPr/>
      <dgm:t>
        <a:bodyPr/>
        <a:lstStyle/>
        <a:p>
          <a:endParaRPr lang="en-US"/>
        </a:p>
      </dgm:t>
    </dgm:pt>
    <dgm:pt modelId="{0AC7FDFD-09E3-4879-93FD-D3C3191BE273}" type="pres">
      <dgm:prSet presAssocID="{E87C5F8D-2091-4689-AC69-9FD2C135A1BA}" presName="linear" presStyleCnt="0">
        <dgm:presLayoutVars>
          <dgm:animLvl val="lvl"/>
          <dgm:resizeHandles val="exact"/>
        </dgm:presLayoutVars>
      </dgm:prSet>
      <dgm:spPr/>
    </dgm:pt>
    <dgm:pt modelId="{DE50AAED-78F6-4CC5-A029-D9E8E481C03E}" type="pres">
      <dgm:prSet presAssocID="{E634B975-43E2-4338-AA53-42F8D642C00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4BCD44F-25E4-442A-BD59-CFE79FB955EC}" type="pres">
      <dgm:prSet presAssocID="{86AE8A83-8340-4F0F-92A6-C8C522CC388D}" presName="spacer" presStyleCnt="0"/>
      <dgm:spPr/>
    </dgm:pt>
    <dgm:pt modelId="{AE016D1C-CB9A-4A8F-BD1E-559AE4D4C35A}" type="pres">
      <dgm:prSet presAssocID="{61F64BE9-FA25-4276-ABEF-291F6FB61CF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002F6A9-F3D1-4FE3-9EE4-ED4C209897E4}" type="pres">
      <dgm:prSet presAssocID="{005EA866-9996-4028-9CF4-B5E7B94E3378}" presName="spacer" presStyleCnt="0"/>
      <dgm:spPr/>
    </dgm:pt>
    <dgm:pt modelId="{638D95D4-8CC9-4304-9ECC-0CA39FA7BC7B}" type="pres">
      <dgm:prSet presAssocID="{74B28588-76AC-4AED-9010-D8A09B1A5FC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44A5436-203B-44BF-AA32-4909307309C8}" type="presOf" srcId="{E87C5F8D-2091-4689-AC69-9FD2C135A1BA}" destId="{0AC7FDFD-09E3-4879-93FD-D3C3191BE273}" srcOrd="0" destOrd="0" presId="urn:microsoft.com/office/officeart/2005/8/layout/vList2"/>
    <dgm:cxn modelId="{E1A4BA45-9622-4DEB-AFE6-017B6CBFFC3C}" srcId="{E87C5F8D-2091-4689-AC69-9FD2C135A1BA}" destId="{74B28588-76AC-4AED-9010-D8A09B1A5FC8}" srcOrd="2" destOrd="0" parTransId="{84A132EC-26D5-4599-A409-48738C02FFCB}" sibTransId="{CC897E24-8F99-4976-844E-281AE45B5544}"/>
    <dgm:cxn modelId="{CE52F26E-9F86-4ED9-9052-97305E7F7C73}" type="presOf" srcId="{E634B975-43E2-4338-AA53-42F8D642C006}" destId="{DE50AAED-78F6-4CC5-A029-D9E8E481C03E}" srcOrd="0" destOrd="0" presId="urn:microsoft.com/office/officeart/2005/8/layout/vList2"/>
    <dgm:cxn modelId="{76D84A58-C3D7-4357-B76B-75E1243D2CFD}" srcId="{E87C5F8D-2091-4689-AC69-9FD2C135A1BA}" destId="{61F64BE9-FA25-4276-ABEF-291F6FB61CF5}" srcOrd="1" destOrd="0" parTransId="{89A9FD2D-A6D6-49F7-8327-84523290E790}" sibTransId="{005EA866-9996-4028-9CF4-B5E7B94E3378}"/>
    <dgm:cxn modelId="{31E666B3-FF47-4103-9ECB-51760EF20CAB}" type="presOf" srcId="{74B28588-76AC-4AED-9010-D8A09B1A5FC8}" destId="{638D95D4-8CC9-4304-9ECC-0CA39FA7BC7B}" srcOrd="0" destOrd="0" presId="urn:microsoft.com/office/officeart/2005/8/layout/vList2"/>
    <dgm:cxn modelId="{8EBA2AF1-C24B-4A5D-B1E3-8DA26B33A154}" srcId="{E87C5F8D-2091-4689-AC69-9FD2C135A1BA}" destId="{E634B975-43E2-4338-AA53-42F8D642C006}" srcOrd="0" destOrd="0" parTransId="{EBF4B9AC-3657-422B-A5CE-7EDDCD4949BC}" sibTransId="{86AE8A83-8340-4F0F-92A6-C8C522CC388D}"/>
    <dgm:cxn modelId="{A1140BF8-365F-4763-A589-CA21436B430D}" type="presOf" srcId="{61F64BE9-FA25-4276-ABEF-291F6FB61CF5}" destId="{AE016D1C-CB9A-4A8F-BD1E-559AE4D4C35A}" srcOrd="0" destOrd="0" presId="urn:microsoft.com/office/officeart/2005/8/layout/vList2"/>
    <dgm:cxn modelId="{42B11432-C195-4027-98A7-428D82C4F32C}" type="presParOf" srcId="{0AC7FDFD-09E3-4879-93FD-D3C3191BE273}" destId="{DE50AAED-78F6-4CC5-A029-D9E8E481C03E}" srcOrd="0" destOrd="0" presId="urn:microsoft.com/office/officeart/2005/8/layout/vList2"/>
    <dgm:cxn modelId="{DA181A35-A9C2-4F2A-A012-F7CEBD734EF2}" type="presParOf" srcId="{0AC7FDFD-09E3-4879-93FD-D3C3191BE273}" destId="{04BCD44F-25E4-442A-BD59-CFE79FB955EC}" srcOrd="1" destOrd="0" presId="urn:microsoft.com/office/officeart/2005/8/layout/vList2"/>
    <dgm:cxn modelId="{8FE0555D-C9EA-48E9-8046-02BDC77AA65C}" type="presParOf" srcId="{0AC7FDFD-09E3-4879-93FD-D3C3191BE273}" destId="{AE016D1C-CB9A-4A8F-BD1E-559AE4D4C35A}" srcOrd="2" destOrd="0" presId="urn:microsoft.com/office/officeart/2005/8/layout/vList2"/>
    <dgm:cxn modelId="{24ED9899-397D-401F-BA90-4D02B25E7D23}" type="presParOf" srcId="{0AC7FDFD-09E3-4879-93FD-D3C3191BE273}" destId="{B002F6A9-F3D1-4FE3-9EE4-ED4C209897E4}" srcOrd="3" destOrd="0" presId="urn:microsoft.com/office/officeart/2005/8/layout/vList2"/>
    <dgm:cxn modelId="{3040A5DA-AF8E-4B5A-983D-24A0C6B29619}" type="presParOf" srcId="{0AC7FDFD-09E3-4879-93FD-D3C3191BE273}" destId="{638D95D4-8CC9-4304-9ECC-0CA39FA7BC7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50AAED-78F6-4CC5-A029-D9E8E481C03E}">
      <dsp:nvSpPr>
        <dsp:cNvPr id="0" name=""/>
        <dsp:cNvSpPr/>
      </dsp:nvSpPr>
      <dsp:spPr>
        <a:xfrm>
          <a:off x="0" y="436679"/>
          <a:ext cx="53848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How to execute</a:t>
          </a:r>
        </a:p>
      </dsp:txBody>
      <dsp:txXfrm>
        <a:off x="55030" y="491709"/>
        <a:ext cx="5274740" cy="1017235"/>
      </dsp:txXfrm>
    </dsp:sp>
    <dsp:sp modelId="{AE016D1C-CB9A-4A8F-BD1E-559AE4D4C35A}">
      <dsp:nvSpPr>
        <dsp:cNvPr id="0" name=""/>
        <dsp:cNvSpPr/>
      </dsp:nvSpPr>
      <dsp:spPr>
        <a:xfrm>
          <a:off x="0" y="1699334"/>
          <a:ext cx="53848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Required resources</a:t>
          </a:r>
        </a:p>
      </dsp:txBody>
      <dsp:txXfrm>
        <a:off x="55030" y="1754364"/>
        <a:ext cx="5274740" cy="1017235"/>
      </dsp:txXfrm>
    </dsp:sp>
    <dsp:sp modelId="{638D95D4-8CC9-4304-9ECC-0CA39FA7BC7B}">
      <dsp:nvSpPr>
        <dsp:cNvPr id="0" name=""/>
        <dsp:cNvSpPr/>
      </dsp:nvSpPr>
      <dsp:spPr>
        <a:xfrm>
          <a:off x="0" y="2961989"/>
          <a:ext cx="53848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Commands to run</a:t>
          </a:r>
        </a:p>
      </dsp:txBody>
      <dsp:txXfrm>
        <a:off x="55030" y="3017019"/>
        <a:ext cx="5274740" cy="10172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50AAED-78F6-4CC5-A029-D9E8E481C03E}">
      <dsp:nvSpPr>
        <dsp:cNvPr id="0" name=""/>
        <dsp:cNvSpPr/>
      </dsp:nvSpPr>
      <dsp:spPr>
        <a:xfrm>
          <a:off x="0" y="436679"/>
          <a:ext cx="53848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How to execute</a:t>
          </a:r>
        </a:p>
      </dsp:txBody>
      <dsp:txXfrm>
        <a:off x="55030" y="491709"/>
        <a:ext cx="5274740" cy="1017235"/>
      </dsp:txXfrm>
    </dsp:sp>
    <dsp:sp modelId="{AE016D1C-CB9A-4A8F-BD1E-559AE4D4C35A}">
      <dsp:nvSpPr>
        <dsp:cNvPr id="0" name=""/>
        <dsp:cNvSpPr/>
      </dsp:nvSpPr>
      <dsp:spPr>
        <a:xfrm>
          <a:off x="0" y="1699334"/>
          <a:ext cx="53848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Required resources</a:t>
          </a:r>
        </a:p>
      </dsp:txBody>
      <dsp:txXfrm>
        <a:off x="55030" y="1754364"/>
        <a:ext cx="5274740" cy="1017235"/>
      </dsp:txXfrm>
    </dsp:sp>
    <dsp:sp modelId="{638D95D4-8CC9-4304-9ECC-0CA39FA7BC7B}">
      <dsp:nvSpPr>
        <dsp:cNvPr id="0" name=""/>
        <dsp:cNvSpPr/>
      </dsp:nvSpPr>
      <dsp:spPr>
        <a:xfrm>
          <a:off x="0" y="2961989"/>
          <a:ext cx="53848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Commands to run</a:t>
          </a:r>
        </a:p>
      </dsp:txBody>
      <dsp:txXfrm>
        <a:off x="55030" y="3017019"/>
        <a:ext cx="5274740" cy="10172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648" y="392643"/>
            <a:ext cx="1844351" cy="7186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75985" y="-3456972"/>
            <a:ext cx="3833929" cy="121981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52396" y="6352792"/>
            <a:ext cx="2743200" cy="365125"/>
          </a:xfrm>
          <a:prstGeom prst="rect">
            <a:avLst/>
          </a:prstGeom>
        </p:spPr>
        <p:txBody>
          <a:bodyPr/>
          <a:lstStyle/>
          <a:p>
            <a:fld id="{12D417FB-DB75-4510-8AD7-5416595AADD8}" type="datetime1">
              <a:rPr lang="en-US" smtClean="0"/>
              <a:t>2025-09-08</a:t>
            </a:fld>
            <a:endParaRPr lang="en-US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8610599" y="6356350"/>
            <a:ext cx="212124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8" name="Rectangle 6"/>
          <p:cNvSpPr/>
          <p:nvPr userDrawn="1"/>
        </p:nvSpPr>
        <p:spPr>
          <a:xfrm flipH="1">
            <a:off x="0" y="4725859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4695568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rgbClr val="DB6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4" y="5970673"/>
            <a:ext cx="3997596" cy="710771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10347648" y="6245614"/>
            <a:ext cx="17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FlandersArtSans-Medium" panose="00000600000000000000" pitchFamily="2" charset="0"/>
              </a:rPr>
              <a:t>vscentrum</a:t>
            </a:r>
            <a:r>
              <a:rPr lang="en-US" dirty="0">
                <a:solidFill>
                  <a:schemeClr val="bg2"/>
                </a:solidFill>
              </a:rPr>
              <a:t>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2192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ork #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ounded Rectangle 3"/>
          <p:cNvSpPr/>
          <p:nvPr userDrawn="1"/>
        </p:nvSpPr>
        <p:spPr>
          <a:xfrm>
            <a:off x="2413589" y="2520359"/>
            <a:ext cx="3572541" cy="1481328"/>
          </a:xfrm>
          <a:prstGeom prst="roundRect">
            <a:avLst>
              <a:gd name="adj" fmla="val 374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 userDrawn="1"/>
        </p:nvSpPr>
        <p:spPr>
          <a:xfrm>
            <a:off x="2413589" y="4309872"/>
            <a:ext cx="3572541" cy="1481328"/>
          </a:xfrm>
          <a:prstGeom prst="roundRect">
            <a:avLst>
              <a:gd name="adj" fmla="val 374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 userDrawn="1"/>
        </p:nvSpPr>
        <p:spPr>
          <a:xfrm>
            <a:off x="7590759" y="4309872"/>
            <a:ext cx="3572541" cy="1481328"/>
          </a:xfrm>
          <a:prstGeom prst="roundRect">
            <a:avLst>
              <a:gd name="adj" fmla="val 374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 userDrawn="1"/>
        </p:nvSpPr>
        <p:spPr>
          <a:xfrm>
            <a:off x="7590759" y="2520359"/>
            <a:ext cx="3572541" cy="1481328"/>
          </a:xfrm>
          <a:prstGeom prst="roundRect">
            <a:avLst>
              <a:gd name="adj" fmla="val 374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028700" y="2525233"/>
            <a:ext cx="1475709" cy="1475709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210744" y="2519614"/>
            <a:ext cx="1475709" cy="1475709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028700" y="4314746"/>
            <a:ext cx="1475709" cy="1475709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210744" y="4314746"/>
            <a:ext cx="1475709" cy="1475709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18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24318" y="2513013"/>
            <a:ext cx="2295144" cy="229514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638931" y="2513013"/>
            <a:ext cx="2295144" cy="229514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253162" y="2510219"/>
            <a:ext cx="2295144" cy="229514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867393" y="2510219"/>
            <a:ext cx="2295144" cy="229514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3866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#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096000" y="685800"/>
            <a:ext cx="2487613" cy="54864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8678863" y="685800"/>
            <a:ext cx="2487613" cy="54864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003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#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028700" y="2514599"/>
            <a:ext cx="5029200" cy="3275013"/>
          </a:xfrm>
          <a:prstGeom prst="roundRect">
            <a:avLst>
              <a:gd name="adj" fmla="val 1492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134100" y="2514598"/>
            <a:ext cx="5029200" cy="3275013"/>
          </a:xfrm>
          <a:prstGeom prst="roundRect">
            <a:avLst>
              <a:gd name="adj" fmla="val 1492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614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#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42878" y="3141919"/>
            <a:ext cx="1828800" cy="18288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2804638" y="3141919"/>
            <a:ext cx="1828800" cy="18288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569193" y="3141919"/>
            <a:ext cx="1828800" cy="18288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330953" y="3141919"/>
            <a:ext cx="1828800" cy="18288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605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 Up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152524" y="2681288"/>
            <a:ext cx="4943475" cy="310991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17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 Up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816725" y="2211388"/>
            <a:ext cx="4208463" cy="254158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073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 Up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861175" y="2692400"/>
            <a:ext cx="3910013" cy="295275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656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28700" y="685800"/>
            <a:ext cx="5067300" cy="54864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4133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75086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5262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8/09/2025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94919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8/09/2025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0069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8/09/2025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04143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8/09/2025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49238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63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37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94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5146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59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28700" y="2514600"/>
            <a:ext cx="5067300" cy="3273552"/>
          </a:xfrm>
          <a:prstGeom prst="roundRect">
            <a:avLst>
              <a:gd name="adj" fmla="val 935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55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16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ork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028700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038475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048250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058025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9067800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91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720" y="6130213"/>
            <a:ext cx="12188280" cy="727788"/>
          </a:xfrm>
          <a:custGeom>
            <a:avLst/>
            <a:gdLst>
              <a:gd name="connsiteX0" fmla="*/ 0 w 12192000"/>
              <a:gd name="connsiteY0" fmla="*/ 0 h 1268963"/>
              <a:gd name="connsiteX1" fmla="*/ 12192000 w 12192000"/>
              <a:gd name="connsiteY1" fmla="*/ 0 h 1268963"/>
              <a:gd name="connsiteX2" fmla="*/ 12192000 w 12192000"/>
              <a:gd name="connsiteY2" fmla="*/ 1268963 h 1268963"/>
              <a:gd name="connsiteX3" fmla="*/ 0 w 12192000"/>
              <a:gd name="connsiteY3" fmla="*/ 1268963 h 1268963"/>
              <a:gd name="connsiteX4" fmla="*/ 0 w 12192000"/>
              <a:gd name="connsiteY4" fmla="*/ 0 h 1268963"/>
              <a:gd name="connsiteX0" fmla="*/ 0 w 12210662"/>
              <a:gd name="connsiteY0" fmla="*/ 877077 h 1268963"/>
              <a:gd name="connsiteX1" fmla="*/ 12210662 w 12210662"/>
              <a:gd name="connsiteY1" fmla="*/ 0 h 1268963"/>
              <a:gd name="connsiteX2" fmla="*/ 12210662 w 12210662"/>
              <a:gd name="connsiteY2" fmla="*/ 1268963 h 1268963"/>
              <a:gd name="connsiteX3" fmla="*/ 18662 w 12210662"/>
              <a:gd name="connsiteY3" fmla="*/ 1268963 h 1268963"/>
              <a:gd name="connsiteX4" fmla="*/ 0 w 12210662"/>
              <a:gd name="connsiteY4" fmla="*/ 877077 h 1268963"/>
              <a:gd name="connsiteX0" fmla="*/ 0 w 12210662"/>
              <a:gd name="connsiteY0" fmla="*/ 335902 h 727788"/>
              <a:gd name="connsiteX1" fmla="*/ 12210662 w 12210662"/>
              <a:gd name="connsiteY1" fmla="*/ 0 h 727788"/>
              <a:gd name="connsiteX2" fmla="*/ 12210662 w 12210662"/>
              <a:gd name="connsiteY2" fmla="*/ 727788 h 727788"/>
              <a:gd name="connsiteX3" fmla="*/ 18662 w 12210662"/>
              <a:gd name="connsiteY3" fmla="*/ 727788 h 727788"/>
              <a:gd name="connsiteX4" fmla="*/ 0 w 12210662"/>
              <a:gd name="connsiteY4" fmla="*/ 335902 h 727788"/>
              <a:gd name="connsiteX0" fmla="*/ 933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9330 w 12192000"/>
              <a:gd name="connsiteY4" fmla="*/ 335902 h 727788"/>
              <a:gd name="connsiteX0" fmla="*/ 372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3720 w 12192000"/>
              <a:gd name="connsiteY4" fmla="*/ 335902 h 727788"/>
              <a:gd name="connsiteX0" fmla="*/ 0 w 12188280"/>
              <a:gd name="connsiteY0" fmla="*/ 335902 h 727788"/>
              <a:gd name="connsiteX1" fmla="*/ 12188280 w 12188280"/>
              <a:gd name="connsiteY1" fmla="*/ 0 h 727788"/>
              <a:gd name="connsiteX2" fmla="*/ 12188280 w 12188280"/>
              <a:gd name="connsiteY2" fmla="*/ 727788 h 727788"/>
              <a:gd name="connsiteX3" fmla="*/ 1890 w 12188280"/>
              <a:gd name="connsiteY3" fmla="*/ 727788 h 727788"/>
              <a:gd name="connsiteX4" fmla="*/ 0 w 12188280"/>
              <a:gd name="connsiteY4" fmla="*/ 335902 h 7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280" h="727788">
                <a:moveTo>
                  <a:pt x="0" y="335902"/>
                </a:moveTo>
                <a:lnTo>
                  <a:pt x="12188280" y="0"/>
                </a:lnTo>
                <a:lnTo>
                  <a:pt x="12188280" y="727788"/>
                </a:lnTo>
                <a:lnTo>
                  <a:pt x="1890" y="727788"/>
                </a:lnTo>
                <a:lnTo>
                  <a:pt x="0" y="33590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F5A1C33-475D-474A-A037-DDAF3DC7A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39" y="6229445"/>
            <a:ext cx="1426467" cy="57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349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deed.ast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9.svg"/><Relationship Id="rId7" Type="http://schemas.openxmlformats.org/officeDocument/2006/relationships/image" Target="../media/image14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2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8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5.svg"/><Relationship Id="rId3" Type="http://schemas.openxmlformats.org/officeDocument/2006/relationships/image" Target="../media/image9.svg"/><Relationship Id="rId7" Type="http://schemas.openxmlformats.org/officeDocument/2006/relationships/image" Target="../media/image14.svg"/><Relationship Id="rId12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openxmlformats.org/officeDocument/2006/relationships/image" Target="../media/image28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2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5.svg"/><Relationship Id="rId3" Type="http://schemas.openxmlformats.org/officeDocument/2006/relationships/image" Target="../media/image9.svg"/><Relationship Id="rId7" Type="http://schemas.openxmlformats.org/officeDocument/2006/relationships/image" Target="../media/image14.svg"/><Relationship Id="rId12" Type="http://schemas.openxmlformats.org/officeDocument/2006/relationships/image" Target="../media/image24.png"/><Relationship Id="rId17" Type="http://schemas.openxmlformats.org/officeDocument/2006/relationships/image" Target="../media/image31.svg"/><Relationship Id="rId2" Type="http://schemas.openxmlformats.org/officeDocument/2006/relationships/image" Target="../media/image8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openxmlformats.org/officeDocument/2006/relationships/image" Target="../media/image28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dmin.kuleuven.be/icts/onderzoek/hpc/request-project-credits" TargetMode="External"/><Relationship Id="rId2" Type="http://schemas.openxmlformats.org/officeDocument/2006/relationships/hyperlink" Target="https://icts.kuleuven.be/sc/HPC" TargetMode="Externa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https://docs.vscentrum.be/how_do_i_acknowledge_the_vsc_in_publications.html" TargetMode="Externa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scentrum.be/vsctraining" TargetMode="External"/><Relationship Id="rId2" Type="http://schemas.openxmlformats.org/officeDocument/2006/relationships/hyperlink" Target="https://docs.vscentrum.be/" TargetMode="Externa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3.jpeg"/><Relationship Id="rId5" Type="http://schemas.openxmlformats.org/officeDocument/2006/relationships/hyperlink" Target="mailto:hpcinfo@kuleuven.be" TargetMode="External"/><Relationship Id="rId4" Type="http://schemas.openxmlformats.org/officeDocument/2006/relationships/hyperlink" Target="mailto:Geertjan.bex@uhasselt.b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What is a supercomputer?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09963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Geert Jan Bex (</a:t>
            </a:r>
            <a:r>
              <a:rPr lang="en-US" sz="2800" dirty="0">
                <a:hlinkClick r:id="rId2"/>
              </a:rPr>
              <a:t>geertjan.bex@uhasselt.be</a:t>
            </a:r>
            <a:r>
              <a:rPr lang="en-US" sz="28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7785B8-8E3C-4512-97FD-25CAA594590E}"/>
              </a:ext>
            </a:extLst>
          </p:cNvPr>
          <p:cNvSpPr txBox="1"/>
          <p:nvPr/>
        </p:nvSpPr>
        <p:spPr>
          <a:xfrm>
            <a:off x="467169" y="4502383"/>
            <a:ext cx="7424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License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: this presentation is released under the Creative Commons CC BY 4.0,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see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  <a:hlinkClick r:id="rId3"/>
              </a:rPr>
              <a:t>https://creativecommons.org/licenses/by/4.0/deed.ast</a:t>
            </a: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35F181-8B42-D8B7-3F48-9711FE6C32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29"/>
          <a:stretch/>
        </p:blipFill>
        <p:spPr bwMode="auto">
          <a:xfrm>
            <a:off x="236104" y="269576"/>
            <a:ext cx="1534493" cy="142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8929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-up of a computer&#10;&#10;AI-generated content may be incorrect.">
            <a:extLst>
              <a:ext uri="{FF2B5EF4-FFF2-40B4-BE49-F238E27FC236}">
                <a16:creationId xmlns:a16="http://schemas.microsoft.com/office/drawing/2014/main" id="{F823A88C-3E7A-FFCA-52F3-7EE64E91C2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3BB3B9-F305-FFFF-7D21-1173619F9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Permanent file storage</a:t>
            </a:r>
            <a:endParaRPr lang="LID4096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36EF5D5-09A9-C06A-DE25-6BB22E8D83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$VSC_HOME</a:t>
            </a:r>
          </a:p>
          <a:p>
            <a:pPr lvl="1"/>
            <a:r>
              <a:rPr lang="en-US" sz="2800" dirty="0"/>
              <a:t>3 GB maximum</a:t>
            </a:r>
          </a:p>
          <a:p>
            <a:pPr lvl="1"/>
            <a:r>
              <a:rPr lang="en-US" sz="2800" dirty="0"/>
              <a:t>Configuration files</a:t>
            </a:r>
          </a:p>
          <a:p>
            <a:r>
              <a:rPr lang="en-US" dirty="0"/>
              <a:t>$VSC_DATA</a:t>
            </a:r>
          </a:p>
          <a:p>
            <a:pPr lvl="1"/>
            <a:r>
              <a:rPr lang="en-US" sz="2800" dirty="0"/>
              <a:t>75 GB maximum</a:t>
            </a:r>
          </a:p>
          <a:p>
            <a:pPr lvl="1"/>
            <a:r>
              <a:rPr lang="en-US" sz="2800" dirty="0"/>
              <a:t>Code &amp;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FB6801-1C20-A7B9-C610-24330F3BC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10</a:t>
            </a:fld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C7E07F-589A-95F2-C158-468D650F5DA7}"/>
              </a:ext>
            </a:extLst>
          </p:cNvPr>
          <p:cNvSpPr/>
          <p:nvPr/>
        </p:nvSpPr>
        <p:spPr>
          <a:xfrm>
            <a:off x="1510303" y="4745397"/>
            <a:ext cx="3215810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Backups &amp; snapshots</a:t>
            </a:r>
            <a:endParaRPr lang="LID4096" sz="24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443CC9-8520-192B-7103-818079C2D7C7}"/>
              </a:ext>
            </a:extLst>
          </p:cNvPr>
          <p:cNvGrpSpPr/>
          <p:nvPr/>
        </p:nvGrpSpPr>
        <p:grpSpPr>
          <a:xfrm>
            <a:off x="4853161" y="2848511"/>
            <a:ext cx="914400" cy="1388952"/>
            <a:chOff x="6291543" y="4523198"/>
            <a:chExt cx="914400" cy="1388952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00B4DD2A-D2C2-6DB2-E9C3-6521D9848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1BAEFE3-C22D-3F18-43A8-6A69E085FDA8}"/>
                </a:ext>
              </a:extLst>
            </p:cNvPr>
            <p:cNvSpPr txBox="1"/>
            <p:nvPr/>
          </p:nvSpPr>
          <p:spPr>
            <a:xfrm>
              <a:off x="6345428" y="5481263"/>
              <a:ext cx="8066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VSC_HOME</a:t>
              </a:r>
              <a:br>
                <a:rPr lang="en-US" sz="1100" dirty="0"/>
              </a:br>
              <a:r>
                <a:rPr lang="en-US" sz="1100" dirty="0"/>
                <a:t>VSC_DATA</a:t>
              </a:r>
              <a:endParaRPr lang="LID4096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60656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A1D68-9DD0-35B0-38AD-73B594EA1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77BB4-FBED-4658-A34C-9302164AB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Temporary file storage</a:t>
            </a:r>
            <a:endParaRPr lang="LID4096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E6C65B3-2901-5E2C-D93F-D044269E7F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$VSC_SCRATCH</a:t>
            </a:r>
          </a:p>
          <a:p>
            <a:pPr lvl="1"/>
            <a:r>
              <a:rPr lang="en-US" sz="2800" dirty="0"/>
              <a:t>500 GB standard</a:t>
            </a:r>
          </a:p>
          <a:p>
            <a:pPr lvl="1"/>
            <a:r>
              <a:rPr lang="en-US" sz="2800" dirty="0"/>
              <a:t>Automatically removed when</a:t>
            </a:r>
            <a:br>
              <a:rPr lang="en-US" sz="2800" dirty="0"/>
            </a:br>
            <a:r>
              <a:rPr lang="en-US" sz="2800" dirty="0"/>
              <a:t>not used for a month</a:t>
            </a:r>
          </a:p>
          <a:p>
            <a:pPr lvl="1"/>
            <a:r>
              <a:rPr lang="en-US" sz="2800" dirty="0"/>
              <a:t>Fast I/O</a:t>
            </a:r>
          </a:p>
          <a:p>
            <a:pPr lvl="1"/>
            <a:r>
              <a:rPr lang="en-US" sz="2800" dirty="0"/>
              <a:t>Parallel I/O</a:t>
            </a:r>
          </a:p>
        </p:txBody>
      </p:sp>
      <p:pic>
        <p:nvPicPr>
          <p:cNvPr id="7" name="Content Placeholder 6" descr="A close-up of a computer&#10;&#10;AI-generated content may be incorrect.">
            <a:extLst>
              <a:ext uri="{FF2B5EF4-FFF2-40B4-BE49-F238E27FC236}">
                <a16:creationId xmlns:a16="http://schemas.microsoft.com/office/drawing/2014/main" id="{A2B9E1FA-CECA-B47D-194C-FC45BD283E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4BD1E4-C010-B2A6-9A03-6AB381A7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11</a:t>
            </a:fld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7872B7-2227-6E5A-742D-BD79E8717B41}"/>
              </a:ext>
            </a:extLst>
          </p:cNvPr>
          <p:cNvSpPr/>
          <p:nvPr/>
        </p:nvSpPr>
        <p:spPr>
          <a:xfrm>
            <a:off x="2147297" y="4851218"/>
            <a:ext cx="2342509" cy="8131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 backup!</a:t>
            </a:r>
            <a:endParaRPr lang="LID4096"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060653-57FA-52F3-DABC-05D910C0ABFB}"/>
              </a:ext>
            </a:extLst>
          </p:cNvPr>
          <p:cNvGrpSpPr/>
          <p:nvPr/>
        </p:nvGrpSpPr>
        <p:grpSpPr>
          <a:xfrm>
            <a:off x="4853161" y="3321115"/>
            <a:ext cx="1049670" cy="1219675"/>
            <a:chOff x="6291543" y="4523198"/>
            <a:chExt cx="1049670" cy="1219675"/>
          </a:xfrm>
        </p:grpSpPr>
        <p:pic>
          <p:nvPicPr>
            <p:cNvPr id="6" name="Graphic 5" descr="Database with solid fill">
              <a:extLst>
                <a:ext uri="{FF2B5EF4-FFF2-40B4-BE49-F238E27FC236}">
                  <a16:creationId xmlns:a16="http://schemas.microsoft.com/office/drawing/2014/main" id="{72726257-0A53-7E36-0FD1-B80D6555E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E59AC67-5CA9-71E6-DDFB-E476AE43613D}"/>
                </a:ext>
              </a:extLst>
            </p:cNvPr>
            <p:cNvSpPr txBox="1"/>
            <p:nvPr/>
          </p:nvSpPr>
          <p:spPr>
            <a:xfrm>
              <a:off x="6345428" y="5481263"/>
              <a:ext cx="9957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VSC_SCRATCH</a:t>
              </a:r>
              <a:endParaRPr lang="LID4096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61341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2C594-4B84-AA51-3549-4C81234DA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40D553FA-C4CA-64F4-D43F-E1E20D8EA0A4}"/>
              </a:ext>
            </a:extLst>
          </p:cNvPr>
          <p:cNvGrpSpPr/>
          <p:nvPr/>
        </p:nvGrpSpPr>
        <p:grpSpPr>
          <a:xfrm>
            <a:off x="2774731" y="1690688"/>
            <a:ext cx="8776471" cy="4436843"/>
            <a:chOff x="2774731" y="1690688"/>
            <a:chExt cx="8776471" cy="443684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2EF5251-B5A8-00FF-EBB5-8E6A395E718E}"/>
                </a:ext>
              </a:extLst>
            </p:cNvPr>
            <p:cNvSpPr/>
            <p:nvPr/>
          </p:nvSpPr>
          <p:spPr>
            <a:xfrm>
              <a:off x="2774731" y="1690688"/>
              <a:ext cx="8776471" cy="4436843"/>
            </a:xfrm>
            <a:prstGeom prst="roundRect">
              <a:avLst/>
            </a:prstGeom>
            <a:solidFill>
              <a:srgbClr val="92D050">
                <a:alpha val="24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93EA56B-15FD-E584-068E-9D0B8AD06B76}"/>
                </a:ext>
              </a:extLst>
            </p:cNvPr>
            <p:cNvSpPr txBox="1"/>
            <p:nvPr/>
          </p:nvSpPr>
          <p:spPr>
            <a:xfrm>
              <a:off x="9291369" y="5437598"/>
              <a:ext cx="16674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HPC cluster</a:t>
              </a:r>
              <a:endParaRPr lang="LID4096" sz="24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E226E10-1F0A-5810-58D2-6BC3042E8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Bird's eye view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52440-6CED-4AB0-607A-983428549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1BAE613-0DAF-667C-5BA5-FB8A3ACA506D}"/>
              </a:ext>
            </a:extLst>
          </p:cNvPr>
          <p:cNvGrpSpPr/>
          <p:nvPr/>
        </p:nvGrpSpPr>
        <p:grpSpPr>
          <a:xfrm>
            <a:off x="6748743" y="2294040"/>
            <a:ext cx="4345259" cy="1345580"/>
            <a:chOff x="5207620" y="2540620"/>
            <a:chExt cx="4345259" cy="1345580"/>
          </a:xfrm>
        </p:grpSpPr>
        <p:pic>
          <p:nvPicPr>
            <p:cNvPr id="8" name="Graphic 7" descr="Server with solid fill">
              <a:extLst>
                <a:ext uri="{FF2B5EF4-FFF2-40B4-BE49-F238E27FC236}">
                  <a16:creationId xmlns:a16="http://schemas.microsoft.com/office/drawing/2014/main" id="{5E67282B-A139-D092-0276-0837902C9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07620" y="2540620"/>
              <a:ext cx="1345580" cy="1345580"/>
            </a:xfrm>
            <a:prstGeom prst="rect">
              <a:avLst/>
            </a:prstGeom>
          </p:spPr>
        </p:pic>
        <p:pic>
          <p:nvPicPr>
            <p:cNvPr id="9" name="Graphic 8" descr="Server with solid fill">
              <a:extLst>
                <a:ext uri="{FF2B5EF4-FFF2-40B4-BE49-F238E27FC236}">
                  <a16:creationId xmlns:a16="http://schemas.microsoft.com/office/drawing/2014/main" id="{C81DB2D4-EA6D-3F21-9C6C-CB7492309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7513" y="2540620"/>
              <a:ext cx="1345580" cy="1345580"/>
            </a:xfrm>
            <a:prstGeom prst="rect">
              <a:avLst/>
            </a:prstGeom>
          </p:spPr>
        </p:pic>
        <p:pic>
          <p:nvPicPr>
            <p:cNvPr id="10" name="Graphic 9" descr="Server with solid fill">
              <a:extLst>
                <a:ext uri="{FF2B5EF4-FFF2-40B4-BE49-F238E27FC236}">
                  <a16:creationId xmlns:a16="http://schemas.microsoft.com/office/drawing/2014/main" id="{C6E4476B-7EE3-3312-3BC5-3AEEBA501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07406" y="2540620"/>
              <a:ext cx="1345580" cy="1345580"/>
            </a:xfrm>
            <a:prstGeom prst="rect">
              <a:avLst/>
            </a:prstGeom>
          </p:spPr>
        </p:pic>
        <p:pic>
          <p:nvPicPr>
            <p:cNvPr id="11" name="Graphic 10" descr="Server with solid fill">
              <a:extLst>
                <a:ext uri="{FF2B5EF4-FFF2-40B4-BE49-F238E27FC236}">
                  <a16:creationId xmlns:a16="http://schemas.microsoft.com/office/drawing/2014/main" id="{61C7DEDC-EE23-E293-5F8C-BB27A4790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07299" y="2540620"/>
              <a:ext cx="1345580" cy="134558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B3349F-C7B1-A1F2-1737-F6E4AED7EFD5}"/>
              </a:ext>
            </a:extLst>
          </p:cNvPr>
          <p:cNvGrpSpPr/>
          <p:nvPr/>
        </p:nvGrpSpPr>
        <p:grpSpPr>
          <a:xfrm>
            <a:off x="6291543" y="4523198"/>
            <a:ext cx="914400" cy="1388952"/>
            <a:chOff x="6291543" y="4523198"/>
            <a:chExt cx="914400" cy="1388952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7EF03215-2A7A-14B1-C519-C3A39E04E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26D4F99-85ED-6C2D-DF0C-96C5069FA17A}"/>
                </a:ext>
              </a:extLst>
            </p:cNvPr>
            <p:cNvSpPr txBox="1"/>
            <p:nvPr/>
          </p:nvSpPr>
          <p:spPr>
            <a:xfrm>
              <a:off x="6345428" y="5481263"/>
              <a:ext cx="8066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VSC_HOME</a:t>
              </a:r>
              <a:br>
                <a:rPr lang="en-US" sz="1100" dirty="0"/>
              </a:br>
              <a:r>
                <a:rPr lang="en-US" sz="1100" dirty="0"/>
                <a:t>VSC_DATA</a:t>
              </a:r>
              <a:endParaRPr lang="LID4096" sz="11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D943CC1-8253-1A9F-4E17-FD16C6BEBC7A}"/>
              </a:ext>
            </a:extLst>
          </p:cNvPr>
          <p:cNvGrpSpPr/>
          <p:nvPr/>
        </p:nvGrpSpPr>
        <p:grpSpPr>
          <a:xfrm>
            <a:off x="7291436" y="4523198"/>
            <a:ext cx="1049670" cy="1219675"/>
            <a:chOff x="6291543" y="4523198"/>
            <a:chExt cx="1049670" cy="1219675"/>
          </a:xfrm>
        </p:grpSpPr>
        <p:pic>
          <p:nvPicPr>
            <p:cNvPr id="20" name="Graphic 19" descr="Database with solid fill">
              <a:extLst>
                <a:ext uri="{FF2B5EF4-FFF2-40B4-BE49-F238E27FC236}">
                  <a16:creationId xmlns:a16="http://schemas.microsoft.com/office/drawing/2014/main" id="{72F546CD-C945-6E07-E47A-969CAB995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F2C07A-714C-B5F7-07E8-42FFFA406132}"/>
                </a:ext>
              </a:extLst>
            </p:cNvPr>
            <p:cNvSpPr txBox="1"/>
            <p:nvPr/>
          </p:nvSpPr>
          <p:spPr>
            <a:xfrm>
              <a:off x="6345428" y="5481263"/>
              <a:ext cx="9957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VSC_SCRATCH</a:t>
              </a:r>
              <a:endParaRPr lang="LID4096" sz="1100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4CEFD6E-274A-7C68-C622-E02178958B49}"/>
              </a:ext>
            </a:extLst>
          </p:cNvPr>
          <p:cNvCxnSpPr/>
          <p:nvPr/>
        </p:nvCxnSpPr>
        <p:spPr>
          <a:xfrm flipH="1">
            <a:off x="6945086" y="3178629"/>
            <a:ext cx="1396020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3AA366-BC16-A3F7-B9C1-937F9339AE54}"/>
              </a:ext>
            </a:extLst>
          </p:cNvPr>
          <p:cNvCxnSpPr>
            <a:cxnSpLocks/>
          </p:cNvCxnSpPr>
          <p:nvPr/>
        </p:nvCxnSpPr>
        <p:spPr>
          <a:xfrm flipH="1">
            <a:off x="6884488" y="3134964"/>
            <a:ext cx="460833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BF08689-213E-0E98-57A7-57057E0CD224}"/>
              </a:ext>
            </a:extLst>
          </p:cNvPr>
          <p:cNvCxnSpPr>
            <a:cxnSpLocks/>
          </p:cNvCxnSpPr>
          <p:nvPr/>
        </p:nvCxnSpPr>
        <p:spPr>
          <a:xfrm>
            <a:off x="7350027" y="3091299"/>
            <a:ext cx="398609" cy="143189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7DA7693-6B46-636C-F1AF-A8C3C435B7EA}"/>
              </a:ext>
            </a:extLst>
          </p:cNvPr>
          <p:cNvCxnSpPr>
            <a:cxnSpLocks/>
          </p:cNvCxnSpPr>
          <p:nvPr/>
        </p:nvCxnSpPr>
        <p:spPr>
          <a:xfrm flipH="1">
            <a:off x="7892720" y="3215872"/>
            <a:ext cx="2249347" cy="1263661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649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2BBA0-761F-3A8F-7F57-6C7249A0D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EF3A8-C3EB-48E0-75B1-2C483B625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Login nodes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CDD8C-5A58-8F0A-3261-F8A78B1F8F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4 login nodes</a:t>
            </a:r>
          </a:p>
          <a:p>
            <a:r>
              <a:rPr lang="en-US" dirty="0"/>
              <a:t>Redundancy</a:t>
            </a:r>
          </a:p>
          <a:p>
            <a:r>
              <a:rPr lang="en-US" dirty="0"/>
              <a:t>Load balancing</a:t>
            </a:r>
          </a:p>
          <a:p>
            <a:r>
              <a:rPr lang="en-US" dirty="0"/>
              <a:t>For launching &amp; monitoring jobs</a:t>
            </a:r>
          </a:p>
        </p:txBody>
      </p:sp>
      <p:pic>
        <p:nvPicPr>
          <p:cNvPr id="11" name="Content Placeholder 10" descr="A close-up of a compute node">
            <a:extLst>
              <a:ext uri="{FF2B5EF4-FFF2-40B4-BE49-F238E27FC236}">
                <a16:creationId xmlns:a16="http://schemas.microsoft.com/office/drawing/2014/main" id="{1B0325D4-2CEF-92D8-2AC1-6180E66D0D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785DBB-22F0-82F6-8968-29978E993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13</a:t>
            </a:fld>
            <a:endParaRPr lang="nl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F4FBD4-5484-89D9-FC9A-69D13487D3DC}"/>
              </a:ext>
            </a:extLst>
          </p:cNvPr>
          <p:cNvSpPr/>
          <p:nvPr/>
        </p:nvSpPr>
        <p:spPr>
          <a:xfrm>
            <a:off x="1582221" y="4253501"/>
            <a:ext cx="2721510" cy="11096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Not for computations!</a:t>
            </a:r>
            <a:endParaRPr lang="LID4096" sz="2400" dirty="0"/>
          </a:p>
        </p:txBody>
      </p:sp>
      <p:pic>
        <p:nvPicPr>
          <p:cNvPr id="8" name="Graphic 7" descr="Internet with solid fill">
            <a:extLst>
              <a:ext uri="{FF2B5EF4-FFF2-40B4-BE49-F238E27FC236}">
                <a16:creationId xmlns:a16="http://schemas.microsoft.com/office/drawing/2014/main" id="{588F5EE4-2A40-72B4-063B-036990B21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0450" y="379630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37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48336-AC23-1FF8-447F-31D90DCB3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E993F-3877-B3F2-29B1-5C38A38A04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Using Open OnDemand web portal</a:t>
            </a:r>
            <a:endParaRPr lang="LID4096" dirty="0"/>
          </a:p>
          <a:p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297776-0092-CF71-366B-2E03C22492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Using SSH terminal client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C1DEF-0301-AF3D-FF07-56162E2C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CE4AB7-E4C4-A146-3E42-657B87173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0" y="2925764"/>
            <a:ext cx="4623459" cy="2689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BFBA99-AE71-F009-7AAA-5403B4D3F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925764"/>
            <a:ext cx="4559676" cy="284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454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9FDDF-2158-402E-D037-4F6A4616B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FD6086D9-E222-F00F-4471-B6AC154C7A12}"/>
              </a:ext>
            </a:extLst>
          </p:cNvPr>
          <p:cNvGrpSpPr/>
          <p:nvPr/>
        </p:nvGrpSpPr>
        <p:grpSpPr>
          <a:xfrm>
            <a:off x="2774731" y="1690688"/>
            <a:ext cx="8776471" cy="4436843"/>
            <a:chOff x="2774731" y="1690688"/>
            <a:chExt cx="8776471" cy="443684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77AD2FA0-2139-F469-E441-2E7846FDF9B8}"/>
                </a:ext>
              </a:extLst>
            </p:cNvPr>
            <p:cNvSpPr/>
            <p:nvPr/>
          </p:nvSpPr>
          <p:spPr>
            <a:xfrm>
              <a:off x="2774731" y="1690688"/>
              <a:ext cx="8776471" cy="4436843"/>
            </a:xfrm>
            <a:prstGeom prst="roundRect">
              <a:avLst/>
            </a:prstGeom>
            <a:solidFill>
              <a:srgbClr val="92D050">
                <a:alpha val="24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638C111-8F4B-8F58-6160-BAADDF590E0E}"/>
                </a:ext>
              </a:extLst>
            </p:cNvPr>
            <p:cNvSpPr txBox="1"/>
            <p:nvPr/>
          </p:nvSpPr>
          <p:spPr>
            <a:xfrm>
              <a:off x="9291369" y="5437598"/>
              <a:ext cx="16674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HPC cluster</a:t>
              </a:r>
              <a:endParaRPr lang="LID4096" sz="24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545A4C-9E81-BD63-381B-66FB61228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Bird's eye view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6038F6-F48E-709D-2A18-007486047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342BDA-6BCF-544A-9BD5-F25C9ECB2A05}"/>
              </a:ext>
            </a:extLst>
          </p:cNvPr>
          <p:cNvGrpSpPr/>
          <p:nvPr/>
        </p:nvGrpSpPr>
        <p:grpSpPr>
          <a:xfrm>
            <a:off x="6748743" y="2294040"/>
            <a:ext cx="4345259" cy="1345580"/>
            <a:chOff x="5207620" y="2540620"/>
            <a:chExt cx="4345259" cy="1345580"/>
          </a:xfrm>
        </p:grpSpPr>
        <p:pic>
          <p:nvPicPr>
            <p:cNvPr id="8" name="Graphic 7" descr="Server with solid fill">
              <a:extLst>
                <a:ext uri="{FF2B5EF4-FFF2-40B4-BE49-F238E27FC236}">
                  <a16:creationId xmlns:a16="http://schemas.microsoft.com/office/drawing/2014/main" id="{16A773D4-26D4-D152-F5C9-73A52326D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07620" y="2540620"/>
              <a:ext cx="1345580" cy="1345580"/>
            </a:xfrm>
            <a:prstGeom prst="rect">
              <a:avLst/>
            </a:prstGeom>
          </p:spPr>
        </p:pic>
        <p:pic>
          <p:nvPicPr>
            <p:cNvPr id="9" name="Graphic 8" descr="Server with solid fill">
              <a:extLst>
                <a:ext uri="{FF2B5EF4-FFF2-40B4-BE49-F238E27FC236}">
                  <a16:creationId xmlns:a16="http://schemas.microsoft.com/office/drawing/2014/main" id="{F1AAAB8A-0A45-86E9-43DA-6D5BDDD7A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7513" y="2540620"/>
              <a:ext cx="1345580" cy="1345580"/>
            </a:xfrm>
            <a:prstGeom prst="rect">
              <a:avLst/>
            </a:prstGeom>
          </p:spPr>
        </p:pic>
        <p:pic>
          <p:nvPicPr>
            <p:cNvPr id="10" name="Graphic 9" descr="Server with solid fill">
              <a:extLst>
                <a:ext uri="{FF2B5EF4-FFF2-40B4-BE49-F238E27FC236}">
                  <a16:creationId xmlns:a16="http://schemas.microsoft.com/office/drawing/2014/main" id="{08A8B39B-F98F-3958-5641-01BBFC94F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07406" y="2540620"/>
              <a:ext cx="1345580" cy="1345580"/>
            </a:xfrm>
            <a:prstGeom prst="rect">
              <a:avLst/>
            </a:prstGeom>
          </p:spPr>
        </p:pic>
        <p:pic>
          <p:nvPicPr>
            <p:cNvPr id="11" name="Graphic 10" descr="Server with solid fill">
              <a:extLst>
                <a:ext uri="{FF2B5EF4-FFF2-40B4-BE49-F238E27FC236}">
                  <a16:creationId xmlns:a16="http://schemas.microsoft.com/office/drawing/2014/main" id="{61F0FADD-C719-38EC-C962-AD70E4447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07299" y="2540620"/>
              <a:ext cx="1345580" cy="1345580"/>
            </a:xfrm>
            <a:prstGeom prst="rect">
              <a:avLst/>
            </a:prstGeom>
          </p:spPr>
        </p:pic>
      </p:grpSp>
      <p:pic>
        <p:nvPicPr>
          <p:cNvPr id="13" name="Graphic 12" descr="Internet with solid fill">
            <a:extLst>
              <a:ext uri="{FF2B5EF4-FFF2-40B4-BE49-F238E27FC236}">
                <a16:creationId xmlns:a16="http://schemas.microsoft.com/office/drawing/2014/main" id="{88FA307C-943C-73CF-A02C-A4ABB4DE7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0338" y="1836840"/>
            <a:ext cx="914400" cy="914400"/>
          </a:xfrm>
          <a:prstGeom prst="rect">
            <a:avLst/>
          </a:prstGeom>
        </p:spPr>
      </p:pic>
      <p:pic>
        <p:nvPicPr>
          <p:cNvPr id="14" name="Graphic 13" descr="Internet with solid fill">
            <a:extLst>
              <a:ext uri="{FF2B5EF4-FFF2-40B4-BE49-F238E27FC236}">
                <a16:creationId xmlns:a16="http://schemas.microsoft.com/office/drawing/2014/main" id="{829E17DA-1D22-2074-C19C-D81396393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0338" y="2635173"/>
            <a:ext cx="914400" cy="9144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19D59D9-BF0E-8BC5-DDDE-0BCF88B89A77}"/>
              </a:ext>
            </a:extLst>
          </p:cNvPr>
          <p:cNvGrpSpPr/>
          <p:nvPr/>
        </p:nvGrpSpPr>
        <p:grpSpPr>
          <a:xfrm>
            <a:off x="6291543" y="4523198"/>
            <a:ext cx="914400" cy="1388952"/>
            <a:chOff x="6291543" y="4523198"/>
            <a:chExt cx="914400" cy="1388952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281228ED-D3BF-30C0-7C19-D92CDC4E0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F9548B-2C46-BE87-6236-DD535C58E451}"/>
                </a:ext>
              </a:extLst>
            </p:cNvPr>
            <p:cNvSpPr txBox="1"/>
            <p:nvPr/>
          </p:nvSpPr>
          <p:spPr>
            <a:xfrm>
              <a:off x="6345428" y="5481263"/>
              <a:ext cx="8066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VSC_HOME</a:t>
              </a:r>
              <a:br>
                <a:rPr lang="en-US" sz="1100" dirty="0"/>
              </a:br>
              <a:r>
                <a:rPr lang="en-US" sz="1100" dirty="0"/>
                <a:t>VSC_DATA</a:t>
              </a:r>
              <a:endParaRPr lang="LID4096" sz="11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DD80F7D-D18D-D519-A1EF-C56AC130CAC4}"/>
              </a:ext>
            </a:extLst>
          </p:cNvPr>
          <p:cNvGrpSpPr/>
          <p:nvPr/>
        </p:nvGrpSpPr>
        <p:grpSpPr>
          <a:xfrm>
            <a:off x="7291436" y="4523198"/>
            <a:ext cx="1049670" cy="1219675"/>
            <a:chOff x="6291543" y="4523198"/>
            <a:chExt cx="1049670" cy="1219675"/>
          </a:xfrm>
        </p:grpSpPr>
        <p:pic>
          <p:nvPicPr>
            <p:cNvPr id="20" name="Graphic 19" descr="Database with solid fill">
              <a:extLst>
                <a:ext uri="{FF2B5EF4-FFF2-40B4-BE49-F238E27FC236}">
                  <a16:creationId xmlns:a16="http://schemas.microsoft.com/office/drawing/2014/main" id="{708D6573-1264-C443-D46B-C67EE7C17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2AE7BA2-DF0B-FE7D-ECAC-F6ABBF593E12}"/>
                </a:ext>
              </a:extLst>
            </p:cNvPr>
            <p:cNvSpPr txBox="1"/>
            <p:nvPr/>
          </p:nvSpPr>
          <p:spPr>
            <a:xfrm>
              <a:off x="6345428" y="5481263"/>
              <a:ext cx="9957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VSC_SCRATCH</a:t>
              </a:r>
              <a:endParaRPr lang="LID4096" sz="1100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633E90C-D336-661B-E7AF-3790E4FE4F8A}"/>
              </a:ext>
            </a:extLst>
          </p:cNvPr>
          <p:cNvCxnSpPr/>
          <p:nvPr/>
        </p:nvCxnSpPr>
        <p:spPr>
          <a:xfrm flipH="1">
            <a:off x="6945086" y="3178629"/>
            <a:ext cx="1396020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FF1E6F-C799-9122-CA2F-C46AE505D2E1}"/>
              </a:ext>
            </a:extLst>
          </p:cNvPr>
          <p:cNvCxnSpPr>
            <a:cxnSpLocks/>
          </p:cNvCxnSpPr>
          <p:nvPr/>
        </p:nvCxnSpPr>
        <p:spPr>
          <a:xfrm flipH="1">
            <a:off x="6884488" y="3134964"/>
            <a:ext cx="460833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75974C1-DA77-3CB1-DAC1-4A8BBC86B50F}"/>
              </a:ext>
            </a:extLst>
          </p:cNvPr>
          <p:cNvCxnSpPr>
            <a:cxnSpLocks/>
          </p:cNvCxnSpPr>
          <p:nvPr/>
        </p:nvCxnSpPr>
        <p:spPr>
          <a:xfrm>
            <a:off x="7350027" y="3091299"/>
            <a:ext cx="398609" cy="143189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97DBD45-FA3E-0506-F341-C9E795A2BB67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201874" y="3321566"/>
            <a:ext cx="2546869" cy="1201632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E345771-03E2-01D0-7EC5-40A2E17C3E41}"/>
              </a:ext>
            </a:extLst>
          </p:cNvPr>
          <p:cNvCxnSpPr>
            <a:cxnSpLocks/>
          </p:cNvCxnSpPr>
          <p:nvPr/>
        </p:nvCxnSpPr>
        <p:spPr>
          <a:xfrm>
            <a:off x="4341653" y="2597765"/>
            <a:ext cx="3301443" cy="1925433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C51767D-47F4-F8F4-2588-EC1392103FF2}"/>
              </a:ext>
            </a:extLst>
          </p:cNvPr>
          <p:cNvCxnSpPr>
            <a:cxnSpLocks/>
          </p:cNvCxnSpPr>
          <p:nvPr/>
        </p:nvCxnSpPr>
        <p:spPr>
          <a:xfrm flipH="1">
            <a:off x="7892720" y="3215872"/>
            <a:ext cx="2249347" cy="1263661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 descr="Programmer male with solid fill">
            <a:extLst>
              <a:ext uri="{FF2B5EF4-FFF2-40B4-BE49-F238E27FC236}">
                <a16:creationId xmlns:a16="http://schemas.microsoft.com/office/drawing/2014/main" id="{D167843D-0267-0A87-BC12-4904C39DAF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798" y="1836840"/>
            <a:ext cx="914400" cy="914400"/>
          </a:xfrm>
          <a:prstGeom prst="rect">
            <a:avLst/>
          </a:prstGeom>
        </p:spPr>
      </p:pic>
      <p:pic>
        <p:nvPicPr>
          <p:cNvPr id="39" name="Graphic 38" descr="Programmer female with solid fill">
            <a:extLst>
              <a:ext uri="{FF2B5EF4-FFF2-40B4-BE49-F238E27FC236}">
                <a16:creationId xmlns:a16="http://schemas.microsoft.com/office/drawing/2014/main" id="{CDF289B8-83F0-E778-1F4A-9AB8FA5C59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5193" y="3390502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E45FF20-C852-68C9-D22E-BB0647F08003}"/>
              </a:ext>
            </a:extLst>
          </p:cNvPr>
          <p:cNvCxnSpPr>
            <a:cxnSpLocks/>
          </p:cNvCxnSpPr>
          <p:nvPr/>
        </p:nvCxnSpPr>
        <p:spPr>
          <a:xfrm flipV="1">
            <a:off x="1472280" y="2294040"/>
            <a:ext cx="1917438" cy="303725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20E392C-A61C-B94B-7F93-DC3B51E669F4}"/>
              </a:ext>
            </a:extLst>
          </p:cNvPr>
          <p:cNvCxnSpPr>
            <a:cxnSpLocks/>
          </p:cNvCxnSpPr>
          <p:nvPr/>
        </p:nvCxnSpPr>
        <p:spPr>
          <a:xfrm flipV="1">
            <a:off x="1837142" y="3134964"/>
            <a:ext cx="1473750" cy="712738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820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911EA-EAA8-6E23-6186-5170BDFA5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File transfer</a:t>
            </a:r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FDABAF-04D9-7D8C-C10B-0E251003F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733" y="1669511"/>
            <a:ext cx="7406534" cy="4351338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E75F28-BA65-E640-F129-16C14DDDB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4867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FFD4F-0A7D-5822-0E4A-9B54E344F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Job script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022BE9-77C9-43CD-CD6A-AD194C4B1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17</a:t>
            </a:fld>
            <a:endParaRPr lang="nl-BE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8F4DA456-73F7-A69B-9B4D-9CC6C519811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8012925"/>
              </p:ext>
            </p:extLst>
          </p:nvPr>
        </p:nvGraphicFramePr>
        <p:xfrm>
          <a:off x="609600" y="1600201"/>
          <a:ext cx="5384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7F4445E2-DE16-CF4C-D928-B3A144879E53}"/>
              </a:ext>
            </a:extLst>
          </p:cNvPr>
          <p:cNvGrpSpPr/>
          <p:nvPr/>
        </p:nvGrpSpPr>
        <p:grpSpPr>
          <a:xfrm>
            <a:off x="7378032" y="2526816"/>
            <a:ext cx="3975768" cy="2031325"/>
            <a:chOff x="6912378" y="2680928"/>
            <a:chExt cx="3975768" cy="20313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F346B2-54CE-76FD-6954-4DDA194D0ED8}"/>
                </a:ext>
              </a:extLst>
            </p:cNvPr>
            <p:cNvSpPr txBox="1"/>
            <p:nvPr/>
          </p:nvSpPr>
          <p:spPr>
            <a:xfrm>
              <a:off x="6912378" y="2680928"/>
              <a:ext cx="3975768" cy="203132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#!/bin/bash -l</a:t>
              </a:r>
            </a:p>
            <a:p>
              <a:endParaRPr lang="en-US" dirty="0"/>
            </a:p>
            <a:p>
              <a:r>
                <a:rPr lang="en-US" dirty="0"/>
                <a:t>#SBATCH --account=</a:t>
              </a:r>
              <a:r>
                <a:rPr lang="en-US" dirty="0" err="1"/>
                <a:t>lp_genome_project</a:t>
              </a:r>
              <a:endParaRPr lang="en-US" dirty="0"/>
            </a:p>
            <a:p>
              <a:r>
                <a:rPr lang="en-US" dirty="0"/>
                <a:t>#SBATCH --cluster=</a:t>
              </a:r>
              <a:r>
                <a:rPr lang="en-US" dirty="0" err="1"/>
                <a:t>wice</a:t>
              </a:r>
              <a:endParaRPr lang="en-US" dirty="0"/>
            </a:p>
            <a:p>
              <a:r>
                <a:rPr lang="en-US" dirty="0"/>
                <a:t>#SBATCH ---time=00:02:00</a:t>
              </a:r>
            </a:p>
            <a:p>
              <a:endParaRPr lang="en-US" dirty="0"/>
            </a:p>
            <a:p>
              <a:r>
                <a:rPr lang="en-US" dirty="0"/>
                <a:t>echo "my first job!"</a:t>
              </a:r>
              <a:endParaRPr lang="LID4096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6CA33E5-8D0A-A17C-0FB9-6EC46C5BDB89}"/>
                </a:ext>
              </a:extLst>
            </p:cNvPr>
            <p:cNvSpPr txBox="1"/>
            <p:nvPr/>
          </p:nvSpPr>
          <p:spPr>
            <a:xfrm>
              <a:off x="10155253" y="2680928"/>
              <a:ext cx="732893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job.slurm</a:t>
              </a:r>
              <a:endParaRPr lang="LID4096" sz="11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859326C-ABB0-BEEE-64B9-E67256A7BB87}"/>
              </a:ext>
            </a:extLst>
          </p:cNvPr>
          <p:cNvGrpSpPr/>
          <p:nvPr/>
        </p:nvGrpSpPr>
        <p:grpSpPr>
          <a:xfrm>
            <a:off x="6347150" y="4970434"/>
            <a:ext cx="732893" cy="930777"/>
            <a:chOff x="886030" y="5097638"/>
            <a:chExt cx="732893" cy="930777"/>
          </a:xfrm>
        </p:grpSpPr>
        <p:pic>
          <p:nvPicPr>
            <p:cNvPr id="14" name="Graphic 13" descr="Document with solid fill">
              <a:extLst>
                <a:ext uri="{FF2B5EF4-FFF2-40B4-BE49-F238E27FC236}">
                  <a16:creationId xmlns:a16="http://schemas.microsoft.com/office/drawing/2014/main" id="{BDB5EFB5-3E49-F882-E3E9-CE83FF327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17893" y="5097638"/>
              <a:ext cx="669167" cy="66916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6D0D65-6B67-C7BA-D728-0FBA3BD69966}"/>
                </a:ext>
              </a:extLst>
            </p:cNvPr>
            <p:cNvSpPr txBox="1"/>
            <p:nvPr/>
          </p:nvSpPr>
          <p:spPr>
            <a:xfrm>
              <a:off x="886030" y="5766805"/>
              <a:ext cx="7328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job.slurm</a:t>
              </a:r>
              <a:endParaRPr lang="LID4096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87242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B9DA7-9F63-CABD-B3FC-31106E858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Scheduler</a:t>
            </a:r>
            <a:endParaRPr lang="LID4096" dirty="0"/>
          </a:p>
        </p:txBody>
      </p:sp>
      <p:pic>
        <p:nvPicPr>
          <p:cNvPr id="7" name="Content Placeholder 6" descr="Blurred view of high-speed cars on freeway at night">
            <a:extLst>
              <a:ext uri="{FF2B5EF4-FFF2-40B4-BE49-F238E27FC236}">
                <a16:creationId xmlns:a16="http://schemas.microsoft.com/office/drawing/2014/main" id="{4D4C0B5E-5502-45A2-3929-9013C449CC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0" r="13592" b="-1"/>
          <a:stretch/>
        </p:blipFill>
        <p:spPr>
          <a:xfrm>
            <a:off x="609600" y="1600201"/>
            <a:ext cx="5384800" cy="4525963"/>
          </a:xfrm>
          <a:noFill/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8DC5A9C1-B4E1-91DA-19D3-CF22B15C0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r>
              <a:rPr lang="en-US" dirty="0"/>
              <a:t>Properties of compute nodes</a:t>
            </a:r>
          </a:p>
          <a:p>
            <a:r>
              <a:rPr lang="en-US" dirty="0"/>
              <a:t>Jobs submitted</a:t>
            </a:r>
          </a:p>
          <a:p>
            <a:r>
              <a:rPr lang="en-US" dirty="0"/>
              <a:t>Jobs running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21EFFD-8F02-F1F2-715C-68D5E690F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18</a:t>
            </a:fld>
            <a:endParaRPr lang="nl-BE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288C01-A75D-973C-EB4D-D73827264121}"/>
              </a:ext>
            </a:extLst>
          </p:cNvPr>
          <p:cNvGrpSpPr/>
          <p:nvPr/>
        </p:nvGrpSpPr>
        <p:grpSpPr>
          <a:xfrm>
            <a:off x="6456467" y="4090783"/>
            <a:ext cx="914400" cy="1097176"/>
            <a:chOff x="6753922" y="3580316"/>
            <a:chExt cx="914400" cy="1097176"/>
          </a:xfrm>
        </p:grpSpPr>
        <p:pic>
          <p:nvPicPr>
            <p:cNvPr id="9" name="Graphic 8" descr="Daily calendar with solid fill">
              <a:extLst>
                <a:ext uri="{FF2B5EF4-FFF2-40B4-BE49-F238E27FC236}">
                  <a16:creationId xmlns:a16="http://schemas.microsoft.com/office/drawing/2014/main" id="{F4B397A0-F658-5151-B403-0090F6B33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53922" y="3580316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CAA1EF-8575-CCA2-78E6-67AEE0DEC0AF}"/>
                </a:ext>
              </a:extLst>
            </p:cNvPr>
            <p:cNvSpPr txBox="1"/>
            <p:nvPr/>
          </p:nvSpPr>
          <p:spPr>
            <a:xfrm>
              <a:off x="6949672" y="4415882"/>
              <a:ext cx="5229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Slurm</a:t>
              </a:r>
              <a:endParaRPr lang="LID4096" sz="1100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09F316B-FD66-E4F4-4486-C7A620A5324E}"/>
              </a:ext>
            </a:extLst>
          </p:cNvPr>
          <p:cNvSpPr/>
          <p:nvPr/>
        </p:nvSpPr>
        <p:spPr>
          <a:xfrm>
            <a:off x="8108428" y="3600785"/>
            <a:ext cx="3669722" cy="13255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Determines when/where to run jobs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48033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AE284-BE18-DE4B-3E45-06AA8B15C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5F0BFA54-AA13-DE71-513B-2D45AED72AFD}"/>
              </a:ext>
            </a:extLst>
          </p:cNvPr>
          <p:cNvGrpSpPr/>
          <p:nvPr/>
        </p:nvGrpSpPr>
        <p:grpSpPr>
          <a:xfrm>
            <a:off x="2774731" y="1690688"/>
            <a:ext cx="8776471" cy="4436843"/>
            <a:chOff x="2774731" y="1690688"/>
            <a:chExt cx="8776471" cy="443684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673F7FA6-9992-0040-80D7-FE948D933FA9}"/>
                </a:ext>
              </a:extLst>
            </p:cNvPr>
            <p:cNvSpPr/>
            <p:nvPr/>
          </p:nvSpPr>
          <p:spPr>
            <a:xfrm>
              <a:off x="2774731" y="1690688"/>
              <a:ext cx="8776471" cy="4436843"/>
            </a:xfrm>
            <a:prstGeom prst="roundRect">
              <a:avLst/>
            </a:prstGeom>
            <a:solidFill>
              <a:srgbClr val="92D050">
                <a:alpha val="24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1EA2B0B-0285-455C-61AC-4EAA5FF2036F}"/>
                </a:ext>
              </a:extLst>
            </p:cNvPr>
            <p:cNvSpPr txBox="1"/>
            <p:nvPr/>
          </p:nvSpPr>
          <p:spPr>
            <a:xfrm>
              <a:off x="9291369" y="5437598"/>
              <a:ext cx="16674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HPC cluster</a:t>
              </a:r>
              <a:endParaRPr lang="LID4096" sz="24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B33AB60-615C-4D63-2CD4-26B74D9BE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Bird's eye view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A80D6F-6E45-EDCA-86CC-F2CF7A334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5F60A1D-FC88-5E0F-D871-40486261C0C8}"/>
              </a:ext>
            </a:extLst>
          </p:cNvPr>
          <p:cNvGrpSpPr/>
          <p:nvPr/>
        </p:nvGrpSpPr>
        <p:grpSpPr>
          <a:xfrm>
            <a:off x="6748743" y="2294040"/>
            <a:ext cx="4345259" cy="1345580"/>
            <a:chOff x="5207620" y="2540620"/>
            <a:chExt cx="4345259" cy="1345580"/>
          </a:xfrm>
        </p:grpSpPr>
        <p:pic>
          <p:nvPicPr>
            <p:cNvPr id="8" name="Graphic 7" descr="Server with solid fill">
              <a:extLst>
                <a:ext uri="{FF2B5EF4-FFF2-40B4-BE49-F238E27FC236}">
                  <a16:creationId xmlns:a16="http://schemas.microsoft.com/office/drawing/2014/main" id="{99E276C9-76F8-5C9F-AAE7-7FB206CA7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07620" y="2540620"/>
              <a:ext cx="1345580" cy="1345580"/>
            </a:xfrm>
            <a:prstGeom prst="rect">
              <a:avLst/>
            </a:prstGeom>
          </p:spPr>
        </p:pic>
        <p:pic>
          <p:nvPicPr>
            <p:cNvPr id="9" name="Graphic 8" descr="Server with solid fill">
              <a:extLst>
                <a:ext uri="{FF2B5EF4-FFF2-40B4-BE49-F238E27FC236}">
                  <a16:creationId xmlns:a16="http://schemas.microsoft.com/office/drawing/2014/main" id="{F9F3C3DF-41EE-60F8-4368-F8B75C4CA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7513" y="2540620"/>
              <a:ext cx="1345580" cy="1345580"/>
            </a:xfrm>
            <a:prstGeom prst="rect">
              <a:avLst/>
            </a:prstGeom>
          </p:spPr>
        </p:pic>
        <p:pic>
          <p:nvPicPr>
            <p:cNvPr id="10" name="Graphic 9" descr="Server with solid fill">
              <a:extLst>
                <a:ext uri="{FF2B5EF4-FFF2-40B4-BE49-F238E27FC236}">
                  <a16:creationId xmlns:a16="http://schemas.microsoft.com/office/drawing/2014/main" id="{21451B13-DD6E-BA16-5188-F36AEC23E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07406" y="2540620"/>
              <a:ext cx="1345580" cy="1345580"/>
            </a:xfrm>
            <a:prstGeom prst="rect">
              <a:avLst/>
            </a:prstGeom>
          </p:spPr>
        </p:pic>
        <p:pic>
          <p:nvPicPr>
            <p:cNvPr id="11" name="Graphic 10" descr="Server with solid fill">
              <a:extLst>
                <a:ext uri="{FF2B5EF4-FFF2-40B4-BE49-F238E27FC236}">
                  <a16:creationId xmlns:a16="http://schemas.microsoft.com/office/drawing/2014/main" id="{07A2450B-1154-6330-0115-559BA50F4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07299" y="2540620"/>
              <a:ext cx="1345580" cy="1345580"/>
            </a:xfrm>
            <a:prstGeom prst="rect">
              <a:avLst/>
            </a:prstGeom>
          </p:spPr>
        </p:pic>
      </p:grpSp>
      <p:pic>
        <p:nvPicPr>
          <p:cNvPr id="13" name="Graphic 12" descr="Internet with solid fill">
            <a:extLst>
              <a:ext uri="{FF2B5EF4-FFF2-40B4-BE49-F238E27FC236}">
                <a16:creationId xmlns:a16="http://schemas.microsoft.com/office/drawing/2014/main" id="{F4665F4B-4142-214D-8D52-674DFD0B35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0338" y="1836840"/>
            <a:ext cx="914400" cy="914400"/>
          </a:xfrm>
          <a:prstGeom prst="rect">
            <a:avLst/>
          </a:prstGeom>
        </p:spPr>
      </p:pic>
      <p:pic>
        <p:nvPicPr>
          <p:cNvPr id="14" name="Graphic 13" descr="Internet with solid fill">
            <a:extLst>
              <a:ext uri="{FF2B5EF4-FFF2-40B4-BE49-F238E27FC236}">
                <a16:creationId xmlns:a16="http://schemas.microsoft.com/office/drawing/2014/main" id="{37E54946-3974-F398-3E5A-478E002C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0338" y="2635173"/>
            <a:ext cx="914400" cy="9144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D5820FF-76E7-136B-C3DE-807D895CD5E2}"/>
              </a:ext>
            </a:extLst>
          </p:cNvPr>
          <p:cNvGrpSpPr/>
          <p:nvPr/>
        </p:nvGrpSpPr>
        <p:grpSpPr>
          <a:xfrm>
            <a:off x="6291543" y="4523198"/>
            <a:ext cx="914400" cy="1388952"/>
            <a:chOff x="6291543" y="4523198"/>
            <a:chExt cx="914400" cy="1388952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A01260B9-FF30-F142-A630-F3419A20E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947F2C-6C7B-1D4E-A128-BDF620295AAB}"/>
                </a:ext>
              </a:extLst>
            </p:cNvPr>
            <p:cNvSpPr txBox="1"/>
            <p:nvPr/>
          </p:nvSpPr>
          <p:spPr>
            <a:xfrm>
              <a:off x="6345428" y="5481263"/>
              <a:ext cx="8066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VSC_HOME</a:t>
              </a:r>
              <a:br>
                <a:rPr lang="en-US" sz="1100" dirty="0"/>
              </a:br>
              <a:r>
                <a:rPr lang="en-US" sz="1100" dirty="0"/>
                <a:t>VSC_DATA</a:t>
              </a:r>
              <a:endParaRPr lang="LID4096" sz="11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78CA38C-864D-9922-3CBB-9F20AE22A431}"/>
              </a:ext>
            </a:extLst>
          </p:cNvPr>
          <p:cNvGrpSpPr/>
          <p:nvPr/>
        </p:nvGrpSpPr>
        <p:grpSpPr>
          <a:xfrm>
            <a:off x="7291436" y="4523198"/>
            <a:ext cx="1049670" cy="1219675"/>
            <a:chOff x="6291543" y="4523198"/>
            <a:chExt cx="1049670" cy="1219675"/>
          </a:xfrm>
        </p:grpSpPr>
        <p:pic>
          <p:nvPicPr>
            <p:cNvPr id="20" name="Graphic 19" descr="Database with solid fill">
              <a:extLst>
                <a:ext uri="{FF2B5EF4-FFF2-40B4-BE49-F238E27FC236}">
                  <a16:creationId xmlns:a16="http://schemas.microsoft.com/office/drawing/2014/main" id="{3F56E1FA-60EE-DB6C-7722-B5DD391F3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6F208E-8173-3029-4D10-AC04DFD61E23}"/>
                </a:ext>
              </a:extLst>
            </p:cNvPr>
            <p:cNvSpPr txBox="1"/>
            <p:nvPr/>
          </p:nvSpPr>
          <p:spPr>
            <a:xfrm>
              <a:off x="6345428" y="5481263"/>
              <a:ext cx="9957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VSC_SCRATCH</a:t>
              </a:r>
              <a:endParaRPr lang="LID4096" sz="1100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1E61845-ECB6-C494-105A-453772A5F10E}"/>
              </a:ext>
            </a:extLst>
          </p:cNvPr>
          <p:cNvCxnSpPr/>
          <p:nvPr/>
        </p:nvCxnSpPr>
        <p:spPr>
          <a:xfrm flipH="1">
            <a:off x="6945086" y="3178629"/>
            <a:ext cx="1396020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E99875-7D72-D58E-3577-F7B562F4EFF2}"/>
              </a:ext>
            </a:extLst>
          </p:cNvPr>
          <p:cNvCxnSpPr>
            <a:cxnSpLocks/>
          </p:cNvCxnSpPr>
          <p:nvPr/>
        </p:nvCxnSpPr>
        <p:spPr>
          <a:xfrm flipH="1">
            <a:off x="6884488" y="3134964"/>
            <a:ext cx="460833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1381B99-4351-C6EF-EDBC-B84BFAFA4B3C}"/>
              </a:ext>
            </a:extLst>
          </p:cNvPr>
          <p:cNvCxnSpPr>
            <a:cxnSpLocks/>
          </p:cNvCxnSpPr>
          <p:nvPr/>
        </p:nvCxnSpPr>
        <p:spPr>
          <a:xfrm>
            <a:off x="7350027" y="3091299"/>
            <a:ext cx="398609" cy="143189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32DB2D6-F0E7-FBCE-B7DC-DE2D4C3F4322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201874" y="3321566"/>
            <a:ext cx="2546869" cy="1201632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83AC57A-6751-0AD7-1E7E-94453397CFC4}"/>
              </a:ext>
            </a:extLst>
          </p:cNvPr>
          <p:cNvCxnSpPr>
            <a:cxnSpLocks/>
          </p:cNvCxnSpPr>
          <p:nvPr/>
        </p:nvCxnSpPr>
        <p:spPr>
          <a:xfrm>
            <a:off x="4341653" y="2597765"/>
            <a:ext cx="3301443" cy="1925433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B74E513-CC03-72EE-CB29-4180C03647CE}"/>
              </a:ext>
            </a:extLst>
          </p:cNvPr>
          <p:cNvCxnSpPr>
            <a:cxnSpLocks/>
          </p:cNvCxnSpPr>
          <p:nvPr/>
        </p:nvCxnSpPr>
        <p:spPr>
          <a:xfrm flipH="1">
            <a:off x="7892720" y="3215872"/>
            <a:ext cx="2249347" cy="1263661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 descr="Programmer male with solid fill">
            <a:extLst>
              <a:ext uri="{FF2B5EF4-FFF2-40B4-BE49-F238E27FC236}">
                <a16:creationId xmlns:a16="http://schemas.microsoft.com/office/drawing/2014/main" id="{5263EFD4-9D23-5CD9-8445-09E6A33D36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798" y="1836840"/>
            <a:ext cx="914400" cy="914400"/>
          </a:xfrm>
          <a:prstGeom prst="rect">
            <a:avLst/>
          </a:prstGeom>
        </p:spPr>
      </p:pic>
      <p:pic>
        <p:nvPicPr>
          <p:cNvPr id="39" name="Graphic 38" descr="Programmer female with solid fill">
            <a:extLst>
              <a:ext uri="{FF2B5EF4-FFF2-40B4-BE49-F238E27FC236}">
                <a16:creationId xmlns:a16="http://schemas.microsoft.com/office/drawing/2014/main" id="{AE55CD59-9224-C514-68FC-AFE6D2B3B8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5193" y="3390502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B1C949-B87D-C466-6BC2-2F46DC897DD1}"/>
              </a:ext>
            </a:extLst>
          </p:cNvPr>
          <p:cNvCxnSpPr>
            <a:cxnSpLocks/>
          </p:cNvCxnSpPr>
          <p:nvPr/>
        </p:nvCxnSpPr>
        <p:spPr>
          <a:xfrm flipV="1">
            <a:off x="1472280" y="2294040"/>
            <a:ext cx="1917438" cy="303725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E6D830-73E0-D32F-7F5F-9325ADBCD5C3}"/>
              </a:ext>
            </a:extLst>
          </p:cNvPr>
          <p:cNvCxnSpPr>
            <a:cxnSpLocks/>
          </p:cNvCxnSpPr>
          <p:nvPr/>
        </p:nvCxnSpPr>
        <p:spPr>
          <a:xfrm flipV="1">
            <a:off x="1837142" y="3134964"/>
            <a:ext cx="1473750" cy="712738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A8112C1-3441-1D08-8B62-8054C15EF675}"/>
              </a:ext>
            </a:extLst>
          </p:cNvPr>
          <p:cNvGrpSpPr/>
          <p:nvPr/>
        </p:nvGrpSpPr>
        <p:grpSpPr>
          <a:xfrm>
            <a:off x="3321000" y="3691804"/>
            <a:ext cx="732893" cy="930777"/>
            <a:chOff x="886030" y="5097638"/>
            <a:chExt cx="732893" cy="930777"/>
          </a:xfrm>
        </p:grpSpPr>
        <p:pic>
          <p:nvPicPr>
            <p:cNvPr id="48" name="Graphic 47" descr="Document with solid fill">
              <a:extLst>
                <a:ext uri="{FF2B5EF4-FFF2-40B4-BE49-F238E27FC236}">
                  <a16:creationId xmlns:a16="http://schemas.microsoft.com/office/drawing/2014/main" id="{D876F9A7-6022-8F92-96C1-1CCEB9273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17893" y="5097638"/>
              <a:ext cx="669167" cy="669167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FB83671-F5B7-BA97-6A9A-B8086BEA815E}"/>
                </a:ext>
              </a:extLst>
            </p:cNvPr>
            <p:cNvSpPr txBox="1"/>
            <p:nvPr/>
          </p:nvSpPr>
          <p:spPr>
            <a:xfrm>
              <a:off x="886030" y="5766805"/>
              <a:ext cx="7328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job.slurm</a:t>
              </a:r>
              <a:endParaRPr lang="LID4096" sz="1100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9556F6C-A5EB-68BA-4066-B28778FBDB29}"/>
              </a:ext>
            </a:extLst>
          </p:cNvPr>
          <p:cNvGrpSpPr/>
          <p:nvPr/>
        </p:nvGrpSpPr>
        <p:grpSpPr>
          <a:xfrm>
            <a:off x="4198371" y="4698411"/>
            <a:ext cx="914400" cy="1097176"/>
            <a:chOff x="6753922" y="3580316"/>
            <a:chExt cx="914400" cy="1097176"/>
          </a:xfrm>
        </p:grpSpPr>
        <p:pic>
          <p:nvPicPr>
            <p:cNvPr id="52" name="Graphic 51" descr="Daily calendar with solid fill">
              <a:extLst>
                <a:ext uri="{FF2B5EF4-FFF2-40B4-BE49-F238E27FC236}">
                  <a16:creationId xmlns:a16="http://schemas.microsoft.com/office/drawing/2014/main" id="{AF43517E-C3BA-1AED-2254-1AC267BB0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753922" y="3580316"/>
              <a:ext cx="914400" cy="914400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9F17564-3450-1A79-47E9-7E48783020DE}"/>
                </a:ext>
              </a:extLst>
            </p:cNvPr>
            <p:cNvSpPr txBox="1"/>
            <p:nvPr/>
          </p:nvSpPr>
          <p:spPr>
            <a:xfrm>
              <a:off x="6949672" y="4415882"/>
              <a:ext cx="5229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Slurm</a:t>
              </a:r>
              <a:endParaRPr lang="LID4096" sz="1100" dirty="0"/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75895E1-3E33-EC90-6C60-D67CC1FC37EB}"/>
              </a:ext>
            </a:extLst>
          </p:cNvPr>
          <p:cNvCxnSpPr>
            <a:cxnSpLocks/>
          </p:cNvCxnSpPr>
          <p:nvPr/>
        </p:nvCxnSpPr>
        <p:spPr>
          <a:xfrm>
            <a:off x="3981103" y="4328081"/>
            <a:ext cx="404403" cy="337348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Arrow: Curved Left 55">
            <a:extLst>
              <a:ext uri="{FF2B5EF4-FFF2-40B4-BE49-F238E27FC236}">
                <a16:creationId xmlns:a16="http://schemas.microsoft.com/office/drawing/2014/main" id="{5518D6A2-A1DB-E287-F5E9-2C50ACFA909B}"/>
              </a:ext>
            </a:extLst>
          </p:cNvPr>
          <p:cNvSpPr/>
          <p:nvPr/>
        </p:nvSpPr>
        <p:spPr>
          <a:xfrm rot="14184890">
            <a:off x="5007464" y="1987049"/>
            <a:ext cx="1007625" cy="3049686"/>
          </a:xfrm>
          <a:prstGeom prst="curvedLeftArrow">
            <a:avLst>
              <a:gd name="adj1" fmla="val 25000"/>
              <a:gd name="adj2" fmla="val 65387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066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E5F573-6165-481B-AC47-5C89E7A1B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912448-FEEC-49E8-9588-2DF1F90D57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4F5FC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4F5FC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78E97EA1-949E-42CD-9ADA-2D8F1E328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1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68D58-C61B-1F0B-B832-C40BEA695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Software stack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FB3CF-ADCC-BB14-4BA5-B4F675111E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Many software packages	</a:t>
            </a:r>
          </a:p>
          <a:p>
            <a:r>
              <a:rPr lang="en-US" dirty="0"/>
              <a:t>Many versions of each software package</a:t>
            </a:r>
          </a:p>
          <a:p>
            <a:r>
              <a:rPr lang="en-US" dirty="0"/>
              <a:t>Must be available for reproducibility</a:t>
            </a:r>
            <a:endParaRPr lang="LID4096" dirty="0"/>
          </a:p>
        </p:txBody>
      </p:sp>
      <p:pic>
        <p:nvPicPr>
          <p:cNvPr id="6" name="Picture 5" descr="A line of binary code">
            <a:extLst>
              <a:ext uri="{FF2B5EF4-FFF2-40B4-BE49-F238E27FC236}">
                <a16:creationId xmlns:a16="http://schemas.microsoft.com/office/drawing/2014/main" id="{70038B71-947F-070A-8E99-7CAC14646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9" r="15324" b="-2"/>
          <a:stretch/>
        </p:blipFill>
        <p:spPr>
          <a:xfrm>
            <a:off x="6197600" y="1600201"/>
            <a:ext cx="5384800" cy="4525963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6CD26-DD77-A8B9-B137-EA20EBFFF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20</a:t>
            </a:fld>
            <a:endParaRPr lang="nl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6000CC-10BE-4A00-9CE2-D704C82DE8C6}"/>
              </a:ext>
            </a:extLst>
          </p:cNvPr>
          <p:cNvSpPr/>
          <p:nvPr/>
        </p:nvSpPr>
        <p:spPr>
          <a:xfrm>
            <a:off x="609600" y="4493940"/>
            <a:ext cx="3421566" cy="9565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Module system</a:t>
            </a:r>
            <a:endParaRPr lang="LID4096" sz="2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D90D39-3B87-B86B-384F-C381A1C71034}"/>
              </a:ext>
            </a:extLst>
          </p:cNvPr>
          <p:cNvGrpSpPr/>
          <p:nvPr/>
        </p:nvGrpSpPr>
        <p:grpSpPr>
          <a:xfrm>
            <a:off x="4930450" y="3696629"/>
            <a:ext cx="914400" cy="1174295"/>
            <a:chOff x="4930450" y="3696629"/>
            <a:chExt cx="914400" cy="1174295"/>
          </a:xfrm>
        </p:grpSpPr>
        <p:pic>
          <p:nvPicPr>
            <p:cNvPr id="9" name="Graphic 8" descr="Books on shelf with solid fill">
              <a:extLst>
                <a:ext uri="{FF2B5EF4-FFF2-40B4-BE49-F238E27FC236}">
                  <a16:creationId xmlns:a16="http://schemas.microsoft.com/office/drawing/2014/main" id="{3C3A387C-5B3F-09D4-0ADB-597A4D3D6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30450" y="3696629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7759CA-F985-459E-90E8-70F033464CB4}"/>
                </a:ext>
              </a:extLst>
            </p:cNvPr>
            <p:cNvSpPr txBox="1"/>
            <p:nvPr/>
          </p:nvSpPr>
          <p:spPr>
            <a:xfrm>
              <a:off x="5046050" y="4609314"/>
              <a:ext cx="6832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modules</a:t>
              </a:r>
              <a:endParaRPr lang="LID4096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47310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330CC-57BD-392E-A5B3-4F180FB82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F4FE0-9A32-B8EF-57A0-B30308DBE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Job script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22AA0-E02E-B0DE-F27C-2173CE29D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21</a:t>
            </a:fld>
            <a:endParaRPr lang="nl-BE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A38E2C6B-D950-ECF6-425C-6FB8BFA6A276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09600" y="1600201"/>
          <a:ext cx="5384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577EB2ED-74FD-D22B-4F2E-E304C6A1964C}"/>
              </a:ext>
            </a:extLst>
          </p:cNvPr>
          <p:cNvGrpSpPr/>
          <p:nvPr/>
        </p:nvGrpSpPr>
        <p:grpSpPr>
          <a:xfrm>
            <a:off x="7220604" y="2361583"/>
            <a:ext cx="3975768" cy="2585323"/>
            <a:chOff x="6912378" y="2680928"/>
            <a:chExt cx="3975768" cy="258532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20109A-169F-6853-D995-CE3507C6B261}"/>
                </a:ext>
              </a:extLst>
            </p:cNvPr>
            <p:cNvSpPr txBox="1"/>
            <p:nvPr/>
          </p:nvSpPr>
          <p:spPr>
            <a:xfrm>
              <a:off x="6912378" y="2680928"/>
              <a:ext cx="3975768" cy="258532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#!/bin/bash -l</a:t>
              </a:r>
            </a:p>
            <a:p>
              <a:endParaRPr lang="en-US" dirty="0"/>
            </a:p>
            <a:p>
              <a:r>
                <a:rPr lang="en-US" dirty="0"/>
                <a:t>#SBATCH --account=</a:t>
              </a:r>
              <a:r>
                <a:rPr lang="en-US" dirty="0" err="1"/>
                <a:t>lp_genome_project</a:t>
              </a:r>
              <a:endParaRPr lang="en-US" dirty="0"/>
            </a:p>
            <a:p>
              <a:r>
                <a:rPr lang="en-US" dirty="0"/>
                <a:t>#SBATCH --cluster=</a:t>
              </a:r>
              <a:r>
                <a:rPr lang="en-US" dirty="0" err="1"/>
                <a:t>wice</a:t>
              </a:r>
              <a:endParaRPr lang="en-US" dirty="0"/>
            </a:p>
            <a:p>
              <a:r>
                <a:rPr lang="en-US" dirty="0"/>
                <a:t>#SBATCH ---time=00:02:00</a:t>
              </a:r>
            </a:p>
            <a:p>
              <a:endParaRPr lang="en-US" dirty="0"/>
            </a:p>
            <a:p>
              <a:r>
                <a:rPr lang="en-US" b="1" dirty="0">
                  <a:solidFill>
                    <a:srgbClr val="FF0000"/>
                  </a:solidFill>
                </a:rPr>
                <a:t>module load BWA/07.13</a:t>
              </a:r>
            </a:p>
            <a:p>
              <a:endParaRPr lang="en-US" dirty="0"/>
            </a:p>
            <a:p>
              <a:r>
                <a:rPr lang="en-US" b="1" dirty="0">
                  <a:solidFill>
                    <a:srgbClr val="FF0000"/>
                  </a:solidFill>
                </a:rPr>
                <a:t>bwa</a:t>
              </a:r>
              <a:r>
                <a:rPr lang="en-US" dirty="0"/>
                <a:t> mem </a:t>
              </a:r>
              <a:r>
                <a:rPr lang="en-US" dirty="0" err="1"/>
                <a:t>index_prefix</a:t>
              </a:r>
              <a:r>
                <a:rPr lang="en-US" dirty="0"/>
                <a:t> </a:t>
              </a:r>
              <a:r>
                <a:rPr lang="en-US" dirty="0" err="1"/>
                <a:t>input.fastq</a:t>
              </a:r>
              <a:r>
                <a:rPr lang="en-US" dirty="0"/>
                <a:t> ...</a:t>
              </a:r>
              <a:endParaRPr lang="LID4096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F6692BF-A0B7-47FC-6D84-7A4347A92C91}"/>
                </a:ext>
              </a:extLst>
            </p:cNvPr>
            <p:cNvSpPr txBox="1"/>
            <p:nvPr/>
          </p:nvSpPr>
          <p:spPr>
            <a:xfrm>
              <a:off x="10155253" y="2680928"/>
              <a:ext cx="732893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job.slurm</a:t>
              </a:r>
              <a:endParaRPr lang="LID4096" sz="11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1F3C69-C93B-E187-CD5C-59508AE73932}"/>
              </a:ext>
            </a:extLst>
          </p:cNvPr>
          <p:cNvGrpSpPr/>
          <p:nvPr/>
        </p:nvGrpSpPr>
        <p:grpSpPr>
          <a:xfrm>
            <a:off x="6347150" y="4970434"/>
            <a:ext cx="732893" cy="930777"/>
            <a:chOff x="886030" y="5097638"/>
            <a:chExt cx="732893" cy="930777"/>
          </a:xfrm>
        </p:grpSpPr>
        <p:pic>
          <p:nvPicPr>
            <p:cNvPr id="14" name="Graphic 13" descr="Document with solid fill">
              <a:extLst>
                <a:ext uri="{FF2B5EF4-FFF2-40B4-BE49-F238E27FC236}">
                  <a16:creationId xmlns:a16="http://schemas.microsoft.com/office/drawing/2014/main" id="{A2C29151-B82F-42D2-121A-88DE2219C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17893" y="5097638"/>
              <a:ext cx="669167" cy="66916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C01D2AC-956A-E1B9-5159-511DC450CC8C}"/>
                </a:ext>
              </a:extLst>
            </p:cNvPr>
            <p:cNvSpPr txBox="1"/>
            <p:nvPr/>
          </p:nvSpPr>
          <p:spPr>
            <a:xfrm>
              <a:off x="886030" y="5766805"/>
              <a:ext cx="7328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job.slurm</a:t>
              </a:r>
              <a:endParaRPr lang="LID4096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4447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4A43A80C-883D-6307-6C51-E47B4805DA96}"/>
              </a:ext>
            </a:extLst>
          </p:cNvPr>
          <p:cNvGrpSpPr/>
          <p:nvPr/>
        </p:nvGrpSpPr>
        <p:grpSpPr>
          <a:xfrm>
            <a:off x="2774731" y="1690688"/>
            <a:ext cx="8776471" cy="4436843"/>
            <a:chOff x="2774731" y="1690688"/>
            <a:chExt cx="8776471" cy="443684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21129A6E-771F-9F2A-2226-CE29F08576B9}"/>
                </a:ext>
              </a:extLst>
            </p:cNvPr>
            <p:cNvSpPr/>
            <p:nvPr/>
          </p:nvSpPr>
          <p:spPr>
            <a:xfrm>
              <a:off x="2774731" y="1690688"/>
              <a:ext cx="8776471" cy="4436843"/>
            </a:xfrm>
            <a:prstGeom prst="roundRect">
              <a:avLst/>
            </a:prstGeom>
            <a:solidFill>
              <a:srgbClr val="92D050">
                <a:alpha val="24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85676DF-9A32-A58C-FA02-09E7043C9D04}"/>
                </a:ext>
              </a:extLst>
            </p:cNvPr>
            <p:cNvSpPr txBox="1"/>
            <p:nvPr/>
          </p:nvSpPr>
          <p:spPr>
            <a:xfrm>
              <a:off x="9291369" y="5437598"/>
              <a:ext cx="16674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HPC cluster</a:t>
              </a:r>
              <a:endParaRPr lang="LID4096" sz="24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2619D5-7939-207B-458B-B3DDE520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Bird's eye view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E143B-2721-9555-A463-6B46CDF2D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B9C5E01-90F7-2FE0-7337-2DD1B46E22A6}"/>
              </a:ext>
            </a:extLst>
          </p:cNvPr>
          <p:cNvGrpSpPr/>
          <p:nvPr/>
        </p:nvGrpSpPr>
        <p:grpSpPr>
          <a:xfrm>
            <a:off x="6748743" y="2294040"/>
            <a:ext cx="4345259" cy="1345580"/>
            <a:chOff x="5207620" y="2540620"/>
            <a:chExt cx="4345259" cy="1345580"/>
          </a:xfrm>
        </p:grpSpPr>
        <p:pic>
          <p:nvPicPr>
            <p:cNvPr id="8" name="Graphic 7" descr="Server with solid fill">
              <a:extLst>
                <a:ext uri="{FF2B5EF4-FFF2-40B4-BE49-F238E27FC236}">
                  <a16:creationId xmlns:a16="http://schemas.microsoft.com/office/drawing/2014/main" id="{6F5D6E52-CC4F-FDA6-F258-2731999FA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07620" y="2540620"/>
              <a:ext cx="1345580" cy="1345580"/>
            </a:xfrm>
            <a:prstGeom prst="rect">
              <a:avLst/>
            </a:prstGeom>
          </p:spPr>
        </p:pic>
        <p:pic>
          <p:nvPicPr>
            <p:cNvPr id="9" name="Graphic 8" descr="Server with solid fill">
              <a:extLst>
                <a:ext uri="{FF2B5EF4-FFF2-40B4-BE49-F238E27FC236}">
                  <a16:creationId xmlns:a16="http://schemas.microsoft.com/office/drawing/2014/main" id="{97584161-9BFC-CA45-BEA6-2568740FD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7513" y="2540620"/>
              <a:ext cx="1345580" cy="1345580"/>
            </a:xfrm>
            <a:prstGeom prst="rect">
              <a:avLst/>
            </a:prstGeom>
          </p:spPr>
        </p:pic>
        <p:pic>
          <p:nvPicPr>
            <p:cNvPr id="10" name="Graphic 9" descr="Server with solid fill">
              <a:extLst>
                <a:ext uri="{FF2B5EF4-FFF2-40B4-BE49-F238E27FC236}">
                  <a16:creationId xmlns:a16="http://schemas.microsoft.com/office/drawing/2014/main" id="{76F3BAEA-8A82-5255-4964-DB80C4AE1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07406" y="2540620"/>
              <a:ext cx="1345580" cy="1345580"/>
            </a:xfrm>
            <a:prstGeom prst="rect">
              <a:avLst/>
            </a:prstGeom>
          </p:spPr>
        </p:pic>
        <p:pic>
          <p:nvPicPr>
            <p:cNvPr id="11" name="Graphic 10" descr="Server with solid fill">
              <a:extLst>
                <a:ext uri="{FF2B5EF4-FFF2-40B4-BE49-F238E27FC236}">
                  <a16:creationId xmlns:a16="http://schemas.microsoft.com/office/drawing/2014/main" id="{BAE0A5B2-C472-9BC4-BA4E-636D4ECB2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07299" y="2540620"/>
              <a:ext cx="1345580" cy="1345580"/>
            </a:xfrm>
            <a:prstGeom prst="rect">
              <a:avLst/>
            </a:prstGeom>
          </p:spPr>
        </p:pic>
      </p:grpSp>
      <p:pic>
        <p:nvPicPr>
          <p:cNvPr id="13" name="Graphic 12" descr="Internet with solid fill">
            <a:extLst>
              <a:ext uri="{FF2B5EF4-FFF2-40B4-BE49-F238E27FC236}">
                <a16:creationId xmlns:a16="http://schemas.microsoft.com/office/drawing/2014/main" id="{BED9FDC2-F907-EAA0-5A31-33236A1A99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0338" y="1836840"/>
            <a:ext cx="914400" cy="914400"/>
          </a:xfrm>
          <a:prstGeom prst="rect">
            <a:avLst/>
          </a:prstGeom>
        </p:spPr>
      </p:pic>
      <p:pic>
        <p:nvPicPr>
          <p:cNvPr id="14" name="Graphic 13" descr="Internet with solid fill">
            <a:extLst>
              <a:ext uri="{FF2B5EF4-FFF2-40B4-BE49-F238E27FC236}">
                <a16:creationId xmlns:a16="http://schemas.microsoft.com/office/drawing/2014/main" id="{FFF27D30-9050-215B-1344-6FF96EE055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0338" y="2635173"/>
            <a:ext cx="914400" cy="9144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A8E27FE-5910-06CA-F7FE-B379437BB5CA}"/>
              </a:ext>
            </a:extLst>
          </p:cNvPr>
          <p:cNvGrpSpPr/>
          <p:nvPr/>
        </p:nvGrpSpPr>
        <p:grpSpPr>
          <a:xfrm>
            <a:off x="6291543" y="4523198"/>
            <a:ext cx="914400" cy="1388952"/>
            <a:chOff x="6291543" y="4523198"/>
            <a:chExt cx="914400" cy="1388952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A27F996E-C735-A129-B637-6856C9D97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A28BE9-B968-D812-0A01-6A2A997F0E39}"/>
                </a:ext>
              </a:extLst>
            </p:cNvPr>
            <p:cNvSpPr txBox="1"/>
            <p:nvPr/>
          </p:nvSpPr>
          <p:spPr>
            <a:xfrm>
              <a:off x="6345428" y="5481263"/>
              <a:ext cx="8066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VSC_HOME</a:t>
              </a:r>
              <a:br>
                <a:rPr lang="en-US" sz="1100" dirty="0"/>
              </a:br>
              <a:r>
                <a:rPr lang="en-US" sz="1100" dirty="0"/>
                <a:t>VSC_DATA</a:t>
              </a:r>
              <a:endParaRPr lang="LID4096" sz="11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AB04787-083F-7953-DDBA-C13D4A61B6BF}"/>
              </a:ext>
            </a:extLst>
          </p:cNvPr>
          <p:cNvGrpSpPr/>
          <p:nvPr/>
        </p:nvGrpSpPr>
        <p:grpSpPr>
          <a:xfrm>
            <a:off x="7291436" y="4523198"/>
            <a:ext cx="1049670" cy="1219675"/>
            <a:chOff x="6291543" y="4523198"/>
            <a:chExt cx="1049670" cy="1219675"/>
          </a:xfrm>
        </p:grpSpPr>
        <p:pic>
          <p:nvPicPr>
            <p:cNvPr id="20" name="Graphic 19" descr="Database with solid fill">
              <a:extLst>
                <a:ext uri="{FF2B5EF4-FFF2-40B4-BE49-F238E27FC236}">
                  <a16:creationId xmlns:a16="http://schemas.microsoft.com/office/drawing/2014/main" id="{481BB805-39C7-DBFC-1595-8927E64A0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30AD231-0DF6-4137-C0E5-C6479914400A}"/>
                </a:ext>
              </a:extLst>
            </p:cNvPr>
            <p:cNvSpPr txBox="1"/>
            <p:nvPr/>
          </p:nvSpPr>
          <p:spPr>
            <a:xfrm>
              <a:off x="6345428" y="5481263"/>
              <a:ext cx="9957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VSC_SCRATCH</a:t>
              </a:r>
              <a:endParaRPr lang="LID4096" sz="1100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AAC5EB-E32C-F049-61B6-FE1B222CA288}"/>
              </a:ext>
            </a:extLst>
          </p:cNvPr>
          <p:cNvCxnSpPr/>
          <p:nvPr/>
        </p:nvCxnSpPr>
        <p:spPr>
          <a:xfrm flipH="1">
            <a:off x="6945086" y="3178629"/>
            <a:ext cx="1396020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B0A4C4F-9AB5-12CF-653C-BA5029DA139C}"/>
              </a:ext>
            </a:extLst>
          </p:cNvPr>
          <p:cNvCxnSpPr>
            <a:cxnSpLocks/>
          </p:cNvCxnSpPr>
          <p:nvPr/>
        </p:nvCxnSpPr>
        <p:spPr>
          <a:xfrm flipH="1">
            <a:off x="6884488" y="3134964"/>
            <a:ext cx="460833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8356706-013F-377B-5BC5-7F1343BA53E4}"/>
              </a:ext>
            </a:extLst>
          </p:cNvPr>
          <p:cNvCxnSpPr>
            <a:cxnSpLocks/>
          </p:cNvCxnSpPr>
          <p:nvPr/>
        </p:nvCxnSpPr>
        <p:spPr>
          <a:xfrm>
            <a:off x="7350027" y="3091299"/>
            <a:ext cx="398609" cy="143189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351C79F-B3B7-9675-AB0E-D23AF569686E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201874" y="3321566"/>
            <a:ext cx="2546869" cy="1201632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B140049-EE23-514C-5802-234D51A6025C}"/>
              </a:ext>
            </a:extLst>
          </p:cNvPr>
          <p:cNvCxnSpPr>
            <a:cxnSpLocks/>
          </p:cNvCxnSpPr>
          <p:nvPr/>
        </p:nvCxnSpPr>
        <p:spPr>
          <a:xfrm>
            <a:off x="4341653" y="2597765"/>
            <a:ext cx="3301443" cy="1925433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06EFDD8-4A16-767F-1BFD-F3F9AF085A5A}"/>
              </a:ext>
            </a:extLst>
          </p:cNvPr>
          <p:cNvCxnSpPr>
            <a:cxnSpLocks/>
          </p:cNvCxnSpPr>
          <p:nvPr/>
        </p:nvCxnSpPr>
        <p:spPr>
          <a:xfrm flipH="1">
            <a:off x="7892720" y="3215872"/>
            <a:ext cx="2249347" cy="1263661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 descr="Programmer male with solid fill">
            <a:extLst>
              <a:ext uri="{FF2B5EF4-FFF2-40B4-BE49-F238E27FC236}">
                <a16:creationId xmlns:a16="http://schemas.microsoft.com/office/drawing/2014/main" id="{8D312DFD-0079-92C3-5477-916D46AC5D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798" y="1836840"/>
            <a:ext cx="914400" cy="914400"/>
          </a:xfrm>
          <a:prstGeom prst="rect">
            <a:avLst/>
          </a:prstGeom>
        </p:spPr>
      </p:pic>
      <p:pic>
        <p:nvPicPr>
          <p:cNvPr id="39" name="Graphic 38" descr="Programmer female with solid fill">
            <a:extLst>
              <a:ext uri="{FF2B5EF4-FFF2-40B4-BE49-F238E27FC236}">
                <a16:creationId xmlns:a16="http://schemas.microsoft.com/office/drawing/2014/main" id="{F73AB013-111F-0888-2B13-8486C788DE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5193" y="3390502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2AA5EC4-217B-CD3B-8572-B6E35B4C122E}"/>
              </a:ext>
            </a:extLst>
          </p:cNvPr>
          <p:cNvCxnSpPr>
            <a:cxnSpLocks/>
          </p:cNvCxnSpPr>
          <p:nvPr/>
        </p:nvCxnSpPr>
        <p:spPr>
          <a:xfrm flipV="1">
            <a:off x="1472280" y="2294040"/>
            <a:ext cx="1917438" cy="303725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D6BA25A-7780-D0CD-D082-2DF172205051}"/>
              </a:ext>
            </a:extLst>
          </p:cNvPr>
          <p:cNvCxnSpPr>
            <a:cxnSpLocks/>
          </p:cNvCxnSpPr>
          <p:nvPr/>
        </p:nvCxnSpPr>
        <p:spPr>
          <a:xfrm flipV="1">
            <a:off x="1837142" y="3134964"/>
            <a:ext cx="1473750" cy="712738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0D4A8F2-3B4E-6500-CB8C-6907ABF96909}"/>
              </a:ext>
            </a:extLst>
          </p:cNvPr>
          <p:cNvGrpSpPr/>
          <p:nvPr/>
        </p:nvGrpSpPr>
        <p:grpSpPr>
          <a:xfrm>
            <a:off x="3321000" y="3691804"/>
            <a:ext cx="732893" cy="930777"/>
            <a:chOff x="886030" y="5097638"/>
            <a:chExt cx="732893" cy="930777"/>
          </a:xfrm>
        </p:grpSpPr>
        <p:pic>
          <p:nvPicPr>
            <p:cNvPr id="48" name="Graphic 47" descr="Document with solid fill">
              <a:extLst>
                <a:ext uri="{FF2B5EF4-FFF2-40B4-BE49-F238E27FC236}">
                  <a16:creationId xmlns:a16="http://schemas.microsoft.com/office/drawing/2014/main" id="{67C22AE9-149A-DC79-CFD6-F9E868EF9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17893" y="5097638"/>
              <a:ext cx="669167" cy="669167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2CD7044-9ADF-F65D-B913-81C927FEF16C}"/>
                </a:ext>
              </a:extLst>
            </p:cNvPr>
            <p:cNvSpPr txBox="1"/>
            <p:nvPr/>
          </p:nvSpPr>
          <p:spPr>
            <a:xfrm>
              <a:off x="886030" y="5766805"/>
              <a:ext cx="7328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job.slurm</a:t>
              </a:r>
              <a:endParaRPr lang="LID4096" sz="1100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32A1986-2DF5-1462-E800-BCE020030F71}"/>
              </a:ext>
            </a:extLst>
          </p:cNvPr>
          <p:cNvGrpSpPr/>
          <p:nvPr/>
        </p:nvGrpSpPr>
        <p:grpSpPr>
          <a:xfrm>
            <a:off x="4198371" y="4698411"/>
            <a:ext cx="914400" cy="1097176"/>
            <a:chOff x="6753922" y="3580316"/>
            <a:chExt cx="914400" cy="1097176"/>
          </a:xfrm>
        </p:grpSpPr>
        <p:pic>
          <p:nvPicPr>
            <p:cNvPr id="52" name="Graphic 51" descr="Daily calendar with solid fill">
              <a:extLst>
                <a:ext uri="{FF2B5EF4-FFF2-40B4-BE49-F238E27FC236}">
                  <a16:creationId xmlns:a16="http://schemas.microsoft.com/office/drawing/2014/main" id="{684B8CE6-1BCC-26E8-36B0-03DD38FCC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753922" y="3580316"/>
              <a:ext cx="914400" cy="914400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EEEEBB4-525D-7442-DC68-C6B91CA8CA00}"/>
                </a:ext>
              </a:extLst>
            </p:cNvPr>
            <p:cNvSpPr txBox="1"/>
            <p:nvPr/>
          </p:nvSpPr>
          <p:spPr>
            <a:xfrm>
              <a:off x="6949672" y="4415882"/>
              <a:ext cx="5229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Slurm</a:t>
              </a:r>
              <a:endParaRPr lang="LID4096" sz="1100" dirty="0"/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919927D-0D0C-B5BB-FE1C-57833B502388}"/>
              </a:ext>
            </a:extLst>
          </p:cNvPr>
          <p:cNvCxnSpPr>
            <a:cxnSpLocks/>
          </p:cNvCxnSpPr>
          <p:nvPr/>
        </p:nvCxnSpPr>
        <p:spPr>
          <a:xfrm>
            <a:off x="3981103" y="4328081"/>
            <a:ext cx="404403" cy="337348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Arrow: Curved Left 55">
            <a:extLst>
              <a:ext uri="{FF2B5EF4-FFF2-40B4-BE49-F238E27FC236}">
                <a16:creationId xmlns:a16="http://schemas.microsoft.com/office/drawing/2014/main" id="{91CF0AD5-FC37-61D1-5AC4-68CC8A7F4516}"/>
              </a:ext>
            </a:extLst>
          </p:cNvPr>
          <p:cNvSpPr/>
          <p:nvPr/>
        </p:nvSpPr>
        <p:spPr>
          <a:xfrm rot="14184890">
            <a:off x="5007464" y="1987049"/>
            <a:ext cx="1007625" cy="3049686"/>
          </a:xfrm>
          <a:prstGeom prst="curvedLeftArrow">
            <a:avLst>
              <a:gd name="adj1" fmla="val 25000"/>
              <a:gd name="adj2" fmla="val 65387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7D61731-5EAE-327F-E3D5-41A93FB1BB7E}"/>
              </a:ext>
            </a:extLst>
          </p:cNvPr>
          <p:cNvGrpSpPr/>
          <p:nvPr/>
        </p:nvGrpSpPr>
        <p:grpSpPr>
          <a:xfrm>
            <a:off x="9684867" y="3806103"/>
            <a:ext cx="914400" cy="1174295"/>
            <a:chOff x="4930450" y="3696629"/>
            <a:chExt cx="914400" cy="1174295"/>
          </a:xfrm>
        </p:grpSpPr>
        <p:pic>
          <p:nvPicPr>
            <p:cNvPr id="60" name="Graphic 59" descr="Books on shelf with solid fill">
              <a:extLst>
                <a:ext uri="{FF2B5EF4-FFF2-40B4-BE49-F238E27FC236}">
                  <a16:creationId xmlns:a16="http://schemas.microsoft.com/office/drawing/2014/main" id="{A54B7D4B-8CEC-04CA-1E6A-B61E17E9B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930450" y="3696629"/>
              <a:ext cx="914400" cy="91440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05C5CB7-2233-F6AC-16AE-A52DF8922700}"/>
                </a:ext>
              </a:extLst>
            </p:cNvPr>
            <p:cNvSpPr txBox="1"/>
            <p:nvPr/>
          </p:nvSpPr>
          <p:spPr>
            <a:xfrm>
              <a:off x="5046050" y="4609314"/>
              <a:ext cx="6832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modules</a:t>
              </a:r>
              <a:endParaRPr lang="LID4096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96065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C7509-740A-EFC6-471B-E0F493478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7F8AC-B531-4233-0464-26EBBF9F2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Credits required to run jobs!</a:t>
            </a:r>
          </a:p>
          <a:p>
            <a:r>
              <a:rPr lang="en-US" dirty="0"/>
              <a:t>Request project credits</a:t>
            </a:r>
          </a:p>
          <a:p>
            <a:pPr lvl="1"/>
            <a:r>
              <a:rPr lang="en-US" dirty="0"/>
              <a:t>KU Leuven (KU Leuven login required)</a:t>
            </a:r>
            <a:br>
              <a:rPr lang="en-US" dirty="0"/>
            </a:br>
            <a:r>
              <a:rPr lang="en-US" dirty="0">
                <a:hlinkClick r:id="rId2"/>
              </a:rPr>
              <a:t>https://icts.kuleuven.be/sc/HPC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Introduction credits</a:t>
            </a:r>
          </a:p>
          <a:p>
            <a:pPr lvl="2"/>
            <a:r>
              <a:rPr lang="en-US" dirty="0"/>
              <a:t>Project credits, project name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p_&lt;what-you-like-and-is-unique&gt;</a:t>
            </a:r>
          </a:p>
          <a:p>
            <a:pPr lvl="2"/>
            <a:r>
              <a:rPr lang="en-US" dirty="0"/>
              <a:t>In job script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--account=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_&lt;what-you-like-and-is-unique&gt;</a:t>
            </a:r>
          </a:p>
          <a:p>
            <a:pPr lvl="1"/>
            <a:r>
              <a:rPr lang="en-US" dirty="0" err="1"/>
              <a:t>UHasselt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>
                <a:hlinkClick r:id="rId3"/>
              </a:rPr>
              <a:t>https://admin.kuleuven.be/icts/onderzoek/hpc/request-project-credits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Project credits only, , project name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_&lt;what-you-like-and-is-unique&gt;</a:t>
            </a:r>
          </a:p>
          <a:p>
            <a:pPr lvl="2"/>
            <a:r>
              <a:rPr lang="en-US" dirty="0"/>
              <a:t>In job script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--account=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_&lt;what-you-like-and-is-unique&gt;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A20151-EBAE-1437-E61F-00EE52224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40790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A15F8-FEE2-0A89-BB2D-E4712D613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Acknowledgments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C0C39-A32F-4DD8-0148-E0D783113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Don't forget to acknowledge VSC in publications!</a:t>
            </a:r>
          </a:p>
          <a:p>
            <a:pPr lvl="1"/>
            <a:r>
              <a:rPr lang="en-US" dirty="0"/>
              <a:t>Important for </a:t>
            </a:r>
            <a:r>
              <a:rPr lang="en-US" i="1" dirty="0"/>
              <a:t>our</a:t>
            </a:r>
            <a:r>
              <a:rPr lang="en-US" dirty="0"/>
              <a:t> funding</a:t>
            </a:r>
          </a:p>
          <a:p>
            <a:pPr lvl="1"/>
            <a:r>
              <a:rPr lang="en-US" dirty="0"/>
              <a:t>Helps you exposure</a:t>
            </a:r>
          </a:p>
          <a:p>
            <a:r>
              <a:rPr lang="en-US" dirty="0">
                <a:hlinkClick r:id="rId2"/>
              </a:rPr>
              <a:t>https://docs.vscentrum.be/how_do_i_acknowledge_the_vsc_in_publications.html</a:t>
            </a:r>
            <a:r>
              <a:rPr lang="en-US" dirty="0"/>
              <a:t> </a:t>
            </a:r>
          </a:p>
          <a:p>
            <a:r>
              <a:rPr lang="en-US" dirty="0"/>
              <a:t>Put our logo on your poster</a:t>
            </a:r>
            <a:endParaRPr lang="LID4096" dirty="0"/>
          </a:p>
        </p:txBody>
      </p:sp>
      <p:pic>
        <p:nvPicPr>
          <p:cNvPr id="6" name="Content Placeholder 5" descr="Magazine printing process">
            <a:extLst>
              <a:ext uri="{FF2B5EF4-FFF2-40B4-BE49-F238E27FC236}">
                <a16:creationId xmlns:a16="http://schemas.microsoft.com/office/drawing/2014/main" id="{97C1256F-7ED4-E141-994D-145F2B886F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1959774"/>
            <a:ext cx="5384800" cy="380681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32764-9873-3470-CAA9-6BFC795E0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6465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6A1A4-226C-212E-BB17-4CA4074FA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help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962F0-F8B4-C7E9-5EBF-4945A03797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Check documentation </a:t>
            </a:r>
            <a:r>
              <a:rPr lang="en-US" dirty="0">
                <a:hlinkClick r:id="rId2"/>
              </a:rPr>
              <a:t>https://docs.vscentrum.be/</a:t>
            </a:r>
            <a:endParaRPr lang="en-US" dirty="0"/>
          </a:p>
          <a:p>
            <a:r>
              <a:rPr lang="en-US" dirty="0"/>
              <a:t>Follow training sessions </a:t>
            </a:r>
            <a:r>
              <a:rPr lang="en-US" dirty="0">
                <a:hlinkClick r:id="rId3"/>
              </a:rPr>
              <a:t>https://www.vscentrum.be/vsctraining</a:t>
            </a:r>
            <a:r>
              <a:rPr lang="en-US" dirty="0"/>
              <a:t>  </a:t>
            </a:r>
          </a:p>
          <a:p>
            <a:r>
              <a:rPr lang="en-US" dirty="0"/>
              <a:t>Ask for help</a:t>
            </a:r>
          </a:p>
          <a:p>
            <a:pPr lvl="1"/>
            <a:r>
              <a:rPr lang="en-US" dirty="0">
                <a:hlinkClick r:id="rId4"/>
              </a:rPr>
              <a:t>geertjan.bex@uhasselt.be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5"/>
              </a:rPr>
              <a:t>hpcinfo@kuleuven.be</a:t>
            </a:r>
            <a:r>
              <a:rPr lang="en-US" dirty="0"/>
              <a:t> </a:t>
            </a:r>
          </a:p>
          <a:p>
            <a:endParaRPr lang="LID4096" dirty="0"/>
          </a:p>
        </p:txBody>
      </p:sp>
      <p:pic>
        <p:nvPicPr>
          <p:cNvPr id="7" name="Content Placeholder 6" descr="Stack of folders">
            <a:extLst>
              <a:ext uri="{FF2B5EF4-FFF2-40B4-BE49-F238E27FC236}">
                <a16:creationId xmlns:a16="http://schemas.microsoft.com/office/drawing/2014/main" id="{08E4B8F3-4EBD-03AA-09B3-A0114594DA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2068248"/>
            <a:ext cx="5384800" cy="358986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6ACA2-5589-00BF-0FBD-6598720A5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474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693DA21-5F00-3F3D-C481-DC2BB0239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High-Performance Computing cluster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65FD462-F694-60BD-B260-BD653EDCEB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Racks of powerful compute nodes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Connected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File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Login nodes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Scheduler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Software stack</a:t>
            </a:r>
          </a:p>
        </p:txBody>
      </p:sp>
      <p:pic>
        <p:nvPicPr>
          <p:cNvPr id="4" name="Picture 3" descr="High-Performance Computing (HPC) cluster. Several racks filled with compute nodes.">
            <a:extLst>
              <a:ext uri="{FF2B5EF4-FFF2-40B4-BE49-F238E27FC236}">
                <a16:creationId xmlns:a16="http://schemas.microsoft.com/office/drawing/2014/main" id="{24045D27-B77E-D3F2-E754-DE731B64B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79" r="1" b="32715"/>
          <a:stretch/>
        </p:blipFill>
        <p:spPr>
          <a:xfrm>
            <a:off x="6197600" y="1737234"/>
            <a:ext cx="5384800" cy="4251897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D187E4-7996-8294-6CB4-3DE8B3E0F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2912448-FEEC-49E8-9588-2DF1F90D57C2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9DD457F-85A9-77F8-2B82-BF33314E258D}"/>
              </a:ext>
            </a:extLst>
          </p:cNvPr>
          <p:cNvGrpSpPr/>
          <p:nvPr/>
        </p:nvGrpSpPr>
        <p:grpSpPr>
          <a:xfrm>
            <a:off x="3431569" y="5257799"/>
            <a:ext cx="2260311" cy="517800"/>
            <a:chOff x="5207620" y="2540620"/>
            <a:chExt cx="4345259" cy="1345580"/>
          </a:xfrm>
        </p:grpSpPr>
        <p:pic>
          <p:nvPicPr>
            <p:cNvPr id="9" name="Graphic 8" descr="Server with solid fill">
              <a:extLst>
                <a:ext uri="{FF2B5EF4-FFF2-40B4-BE49-F238E27FC236}">
                  <a16:creationId xmlns:a16="http://schemas.microsoft.com/office/drawing/2014/main" id="{7A3A86CB-5161-E156-D8FC-31254E745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07620" y="2540620"/>
              <a:ext cx="1345580" cy="1345580"/>
            </a:xfrm>
            <a:prstGeom prst="rect">
              <a:avLst/>
            </a:prstGeom>
          </p:spPr>
        </p:pic>
        <p:pic>
          <p:nvPicPr>
            <p:cNvPr id="10" name="Graphic 9" descr="Server with solid fill">
              <a:extLst>
                <a:ext uri="{FF2B5EF4-FFF2-40B4-BE49-F238E27FC236}">
                  <a16:creationId xmlns:a16="http://schemas.microsoft.com/office/drawing/2014/main" id="{A17BB795-1683-39A1-F065-24C6505FC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07513" y="2540620"/>
              <a:ext cx="1345580" cy="1345580"/>
            </a:xfrm>
            <a:prstGeom prst="rect">
              <a:avLst/>
            </a:prstGeom>
          </p:spPr>
        </p:pic>
        <p:pic>
          <p:nvPicPr>
            <p:cNvPr id="12" name="Graphic 11" descr="Server with solid fill">
              <a:extLst>
                <a:ext uri="{FF2B5EF4-FFF2-40B4-BE49-F238E27FC236}">
                  <a16:creationId xmlns:a16="http://schemas.microsoft.com/office/drawing/2014/main" id="{16AD4D4A-7A9F-D6A8-7D78-8C7BD5A30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07406" y="2540620"/>
              <a:ext cx="1345580" cy="1345580"/>
            </a:xfrm>
            <a:prstGeom prst="rect">
              <a:avLst/>
            </a:prstGeom>
          </p:spPr>
        </p:pic>
        <p:pic>
          <p:nvPicPr>
            <p:cNvPr id="14" name="Graphic 13" descr="Server with solid fill">
              <a:extLst>
                <a:ext uri="{FF2B5EF4-FFF2-40B4-BE49-F238E27FC236}">
                  <a16:creationId xmlns:a16="http://schemas.microsoft.com/office/drawing/2014/main" id="{B981867D-B9BB-0CAD-B4FA-20D6C25FD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07299" y="2540620"/>
              <a:ext cx="1345580" cy="1345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2010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3623C-B7BB-8C12-7994-CDA6F585F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0450866A-5666-926C-0CC1-554A5CE259A2}"/>
              </a:ext>
            </a:extLst>
          </p:cNvPr>
          <p:cNvGrpSpPr/>
          <p:nvPr/>
        </p:nvGrpSpPr>
        <p:grpSpPr>
          <a:xfrm>
            <a:off x="2774731" y="1690688"/>
            <a:ext cx="8776471" cy="4436843"/>
            <a:chOff x="2774731" y="1690688"/>
            <a:chExt cx="8776471" cy="443684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01C0A1B1-AC76-4273-57BF-A37418D193DF}"/>
                </a:ext>
              </a:extLst>
            </p:cNvPr>
            <p:cNvSpPr/>
            <p:nvPr/>
          </p:nvSpPr>
          <p:spPr>
            <a:xfrm>
              <a:off x="2774731" y="1690688"/>
              <a:ext cx="8776471" cy="4436843"/>
            </a:xfrm>
            <a:prstGeom prst="roundRect">
              <a:avLst/>
            </a:prstGeom>
            <a:solidFill>
              <a:srgbClr val="92D050">
                <a:alpha val="24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DC404E9-8605-D2A5-88F7-F54F3E0D9A73}"/>
                </a:ext>
              </a:extLst>
            </p:cNvPr>
            <p:cNvSpPr txBox="1"/>
            <p:nvPr/>
          </p:nvSpPr>
          <p:spPr>
            <a:xfrm>
              <a:off x="9291369" y="5437598"/>
              <a:ext cx="16674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HPC cluster</a:t>
              </a:r>
              <a:endParaRPr lang="LID4096" sz="24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75EF508-964B-20C5-52F6-E271D200F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Bird's eye view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04E9A7-F5C9-EA64-1D80-88B99242B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4E45BB-3205-1D8B-11EA-435F54A7A4E1}"/>
              </a:ext>
            </a:extLst>
          </p:cNvPr>
          <p:cNvGrpSpPr/>
          <p:nvPr/>
        </p:nvGrpSpPr>
        <p:grpSpPr>
          <a:xfrm>
            <a:off x="6748743" y="2294040"/>
            <a:ext cx="4345259" cy="1345580"/>
            <a:chOff x="5207620" y="2540620"/>
            <a:chExt cx="4345259" cy="1345580"/>
          </a:xfrm>
        </p:grpSpPr>
        <p:pic>
          <p:nvPicPr>
            <p:cNvPr id="8" name="Graphic 7" descr="Server with solid fill">
              <a:extLst>
                <a:ext uri="{FF2B5EF4-FFF2-40B4-BE49-F238E27FC236}">
                  <a16:creationId xmlns:a16="http://schemas.microsoft.com/office/drawing/2014/main" id="{20AE7F6F-03F7-E7DA-40FE-FC4A749B1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07620" y="2540620"/>
              <a:ext cx="1345580" cy="1345580"/>
            </a:xfrm>
            <a:prstGeom prst="rect">
              <a:avLst/>
            </a:prstGeom>
          </p:spPr>
        </p:pic>
        <p:pic>
          <p:nvPicPr>
            <p:cNvPr id="9" name="Graphic 8" descr="Server with solid fill">
              <a:extLst>
                <a:ext uri="{FF2B5EF4-FFF2-40B4-BE49-F238E27FC236}">
                  <a16:creationId xmlns:a16="http://schemas.microsoft.com/office/drawing/2014/main" id="{4DA9990D-4024-DC4E-0E04-39C26E28D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7513" y="2540620"/>
              <a:ext cx="1345580" cy="1345580"/>
            </a:xfrm>
            <a:prstGeom prst="rect">
              <a:avLst/>
            </a:prstGeom>
          </p:spPr>
        </p:pic>
        <p:pic>
          <p:nvPicPr>
            <p:cNvPr id="10" name="Graphic 9" descr="Server with solid fill">
              <a:extLst>
                <a:ext uri="{FF2B5EF4-FFF2-40B4-BE49-F238E27FC236}">
                  <a16:creationId xmlns:a16="http://schemas.microsoft.com/office/drawing/2014/main" id="{4B0E696D-1725-CF8E-C36F-8DCD45AAD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07406" y="2540620"/>
              <a:ext cx="1345580" cy="1345580"/>
            </a:xfrm>
            <a:prstGeom prst="rect">
              <a:avLst/>
            </a:prstGeom>
          </p:spPr>
        </p:pic>
        <p:pic>
          <p:nvPicPr>
            <p:cNvPr id="11" name="Graphic 10" descr="Server with solid fill">
              <a:extLst>
                <a:ext uri="{FF2B5EF4-FFF2-40B4-BE49-F238E27FC236}">
                  <a16:creationId xmlns:a16="http://schemas.microsoft.com/office/drawing/2014/main" id="{B98A4CB9-FED0-2911-2DA4-B63F4ABDB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07299" y="2540620"/>
              <a:ext cx="1345580" cy="1345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98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27A30-D7D4-50E2-4631-BDBDF48A6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Compute nodes </a:t>
            </a:r>
            <a:r>
              <a:rPr lang="en-US" dirty="0" err="1"/>
              <a:t>wICE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AD5CA-8755-6D73-0748-70378B66B1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2 Intel </a:t>
            </a:r>
            <a:r>
              <a:rPr lang="en-US" dirty="0" err="1"/>
              <a:t>Icelake</a:t>
            </a:r>
            <a:r>
              <a:rPr lang="en-US" dirty="0"/>
              <a:t> CPUs</a:t>
            </a:r>
          </a:p>
          <a:p>
            <a:pPr lvl="1"/>
            <a:r>
              <a:rPr lang="en-US" sz="2800" dirty="0"/>
              <a:t>36 cores</a:t>
            </a:r>
          </a:p>
          <a:p>
            <a:pPr lvl="1"/>
            <a:r>
              <a:rPr lang="en-US" sz="2800" dirty="0"/>
              <a:t>2.4 GHz</a:t>
            </a:r>
          </a:p>
          <a:p>
            <a:r>
              <a:rPr lang="en-US" dirty="0"/>
              <a:t>256 GB RAM</a:t>
            </a:r>
          </a:p>
          <a:p>
            <a:r>
              <a:rPr lang="en-US" dirty="0"/>
              <a:t>960 GB SSD</a:t>
            </a:r>
            <a:endParaRPr lang="LID4096" dirty="0"/>
          </a:p>
        </p:txBody>
      </p:sp>
      <p:pic>
        <p:nvPicPr>
          <p:cNvPr id="11" name="Content Placeholder 10" descr="A close-up of a compute node">
            <a:extLst>
              <a:ext uri="{FF2B5EF4-FFF2-40B4-BE49-F238E27FC236}">
                <a16:creationId xmlns:a16="http://schemas.microsoft.com/office/drawing/2014/main" id="{EE03FEDF-45C0-B7D2-F36B-8A5D2FDC67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D94F7D-7592-39EB-8F87-71206F0B5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5</a:t>
            </a:fld>
            <a:endParaRPr lang="nl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39713D-5733-AFF3-18D6-8EFDBFE1D93E}"/>
              </a:ext>
            </a:extLst>
          </p:cNvPr>
          <p:cNvSpPr/>
          <p:nvPr/>
        </p:nvSpPr>
        <p:spPr>
          <a:xfrm>
            <a:off x="2300269" y="4448710"/>
            <a:ext cx="2003461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172 nodes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2783632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BEDDA-8843-471A-4840-3A3B18312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6D88-D912-4DC4-85C1-B6314683D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Compute nodes </a:t>
            </a:r>
            <a:r>
              <a:rPr lang="en-US" dirty="0" err="1"/>
              <a:t>wICE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A4C6A-89D9-C923-3DDF-931D2E6C47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2 Intel Sapphire Rapids CPUs</a:t>
            </a:r>
          </a:p>
          <a:p>
            <a:pPr lvl="1"/>
            <a:r>
              <a:rPr lang="en-US" sz="2800" dirty="0"/>
              <a:t>48 cores</a:t>
            </a:r>
          </a:p>
          <a:p>
            <a:pPr lvl="1"/>
            <a:r>
              <a:rPr lang="en-US" sz="2800" dirty="0"/>
              <a:t>2.1 GHz – 3.8 GHz (turbo)</a:t>
            </a:r>
          </a:p>
          <a:p>
            <a:r>
              <a:rPr lang="en-US" dirty="0"/>
              <a:t>256 GB RAM</a:t>
            </a:r>
          </a:p>
          <a:p>
            <a:r>
              <a:rPr lang="en-US" dirty="0"/>
              <a:t>960 GB SSD</a:t>
            </a:r>
            <a:endParaRPr lang="LID4096" dirty="0"/>
          </a:p>
        </p:txBody>
      </p:sp>
      <p:pic>
        <p:nvPicPr>
          <p:cNvPr id="11" name="Content Placeholder 10" descr="A close-up of a compute node">
            <a:extLst>
              <a:ext uri="{FF2B5EF4-FFF2-40B4-BE49-F238E27FC236}">
                <a16:creationId xmlns:a16="http://schemas.microsoft.com/office/drawing/2014/main" id="{B32CD020-863F-6F24-4144-BDBAF50650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FA048-C733-8E6D-6FBE-608FA8802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6</a:t>
            </a:fld>
            <a:endParaRPr lang="nl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4C9916-1D76-CA3C-7AEE-17A49EC76A2F}"/>
              </a:ext>
            </a:extLst>
          </p:cNvPr>
          <p:cNvSpPr/>
          <p:nvPr/>
        </p:nvSpPr>
        <p:spPr>
          <a:xfrm>
            <a:off x="2300269" y="4448710"/>
            <a:ext cx="2003461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86 nodes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258025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EA421-92B4-B22A-7491-BB790E285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56567-6B0E-37AB-EC70-57E17911E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Compute nodes genius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CD54B-7C55-9C2B-6D93-DB0135A633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2 </a:t>
            </a:r>
            <a:r>
              <a:rPr lang="en-US" dirty="0" err="1"/>
              <a:t>Cascadelake</a:t>
            </a:r>
            <a:r>
              <a:rPr lang="en-US" dirty="0"/>
              <a:t> CPUs</a:t>
            </a:r>
          </a:p>
          <a:p>
            <a:pPr lvl="1"/>
            <a:r>
              <a:rPr lang="en-US" sz="2800" dirty="0"/>
              <a:t>18 cores</a:t>
            </a:r>
          </a:p>
          <a:p>
            <a:pPr lvl="1"/>
            <a:r>
              <a:rPr lang="en-US" sz="2800" dirty="0"/>
              <a:t>2.6 GHz</a:t>
            </a:r>
          </a:p>
          <a:p>
            <a:r>
              <a:rPr lang="en-US" dirty="0"/>
              <a:t>192 GB RAM</a:t>
            </a:r>
          </a:p>
          <a:p>
            <a:r>
              <a:rPr lang="en-US" dirty="0"/>
              <a:t>200 GB SSD</a:t>
            </a:r>
            <a:endParaRPr lang="LID4096" dirty="0"/>
          </a:p>
        </p:txBody>
      </p:sp>
      <p:pic>
        <p:nvPicPr>
          <p:cNvPr id="11" name="Content Placeholder 10" descr="A close-up of a compute node">
            <a:extLst>
              <a:ext uri="{FF2B5EF4-FFF2-40B4-BE49-F238E27FC236}">
                <a16:creationId xmlns:a16="http://schemas.microsoft.com/office/drawing/2014/main" id="{E78D9A6C-878D-DA30-4433-4D3970FA52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7BBCB4-469D-4ACB-EF92-DBEA49F4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7</a:t>
            </a:fld>
            <a:endParaRPr lang="nl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5DA768-544A-9461-D706-FD289DB0DC00}"/>
              </a:ext>
            </a:extLst>
          </p:cNvPr>
          <p:cNvSpPr/>
          <p:nvPr/>
        </p:nvSpPr>
        <p:spPr>
          <a:xfrm>
            <a:off x="2300269" y="4448710"/>
            <a:ext cx="2003461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144 nodes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098237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B2274-0A91-38F5-D5CF-CC75C7A23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60837-8C2C-F555-5CFE-FE2B6E8BB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Specialized compute nodes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DAE6B-0825-143C-2B27-6B6321A7B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More memory</a:t>
            </a:r>
          </a:p>
          <a:p>
            <a:pPr lvl="1"/>
            <a:r>
              <a:rPr lang="en-US" dirty="0"/>
              <a:t>5 nodes with 2 TB RAM</a:t>
            </a:r>
          </a:p>
          <a:p>
            <a:pPr lvl="1"/>
            <a:r>
              <a:rPr lang="en-US" dirty="0"/>
              <a:t>1 node with 8 TB RAM</a:t>
            </a:r>
          </a:p>
          <a:p>
            <a:r>
              <a:rPr lang="en-US" dirty="0"/>
              <a:t>GPU nodes</a:t>
            </a:r>
          </a:p>
          <a:p>
            <a:pPr lvl="1"/>
            <a:r>
              <a:rPr lang="en-US" dirty="0"/>
              <a:t>4 </a:t>
            </a:r>
            <a:r>
              <a:rPr lang="en-US" dirty="0">
                <a:sym typeface="Symbol" panose="05050102010706020507" pitchFamily="18" charset="2"/>
              </a:rPr>
              <a:t> 20 NVIDIA P100, 16 GB GDDR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2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 8 NVIDIA V100, 32 GB GDDR</a:t>
            </a:r>
          </a:p>
          <a:p>
            <a:pPr lvl="1"/>
            <a:r>
              <a:rPr lang="en-US" dirty="0"/>
              <a:t>4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/>
              <a:t>4 NVIDIA A100, 80 GB GDDR</a:t>
            </a:r>
          </a:p>
          <a:p>
            <a:pPr lvl="1"/>
            <a:r>
              <a:rPr lang="en-US" dirty="0"/>
              <a:t>4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/>
              <a:t>4 NVIDIA H100, 80 GB HBM3</a:t>
            </a:r>
          </a:p>
          <a:p>
            <a:r>
              <a:rPr lang="en-US" dirty="0"/>
              <a:t>Interactive nodes</a:t>
            </a:r>
            <a:endParaRPr lang="LID4096" dirty="0"/>
          </a:p>
        </p:txBody>
      </p:sp>
      <p:pic>
        <p:nvPicPr>
          <p:cNvPr id="11" name="Content Placeholder 10" descr="A close-up of a compute node">
            <a:extLst>
              <a:ext uri="{FF2B5EF4-FFF2-40B4-BE49-F238E27FC236}">
                <a16:creationId xmlns:a16="http://schemas.microsoft.com/office/drawing/2014/main" id="{5E20B17D-7C89-D3CB-4CEF-0B77B8191A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FFD1F-8E6C-B64C-0C15-ECB7178D3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4668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28A3F-A3C8-25AC-8992-772ACB585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Network</a:t>
            </a:r>
            <a:endParaRPr lang="LID4096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38C576A-F063-E94C-1166-C9FB1CAB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r>
              <a:rPr lang="en-US" dirty="0"/>
              <a:t>Low-latency, high-bandwidth</a:t>
            </a:r>
          </a:p>
          <a:p>
            <a:r>
              <a:rPr lang="en-US" dirty="0"/>
              <a:t>NVIDIA </a:t>
            </a:r>
            <a:r>
              <a:rPr lang="en-US" dirty="0" err="1"/>
              <a:t>Infiniband</a:t>
            </a:r>
            <a:r>
              <a:rPr lang="en-US" dirty="0"/>
              <a:t> HDR-100</a:t>
            </a:r>
          </a:p>
          <a:p>
            <a:r>
              <a:rPr lang="en-US" dirty="0"/>
              <a:t>12 %</a:t>
            </a:r>
            <a:r>
              <a:rPr lang="en-US" sz="2800" dirty="0"/>
              <a:t> – </a:t>
            </a:r>
            <a:r>
              <a:rPr lang="en-US" dirty="0"/>
              <a:t>18 % of budget!</a:t>
            </a:r>
          </a:p>
        </p:txBody>
      </p:sp>
      <p:pic>
        <p:nvPicPr>
          <p:cNvPr id="7" name="Content Placeholder 6" descr="A hallway with many wires&#10;&#10;AI-generated content may be incorrect.">
            <a:extLst>
              <a:ext uri="{FF2B5EF4-FFF2-40B4-BE49-F238E27FC236}">
                <a16:creationId xmlns:a16="http://schemas.microsoft.com/office/drawing/2014/main" id="{17CA4C24-9BDE-C33C-1DFB-E2196ECA9E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4" r="-1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22F2F-DE57-EDA1-3F25-D256DC73A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9</a:t>
            </a:fld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9D767B-451A-8AB7-BD70-76D36A18935D}"/>
              </a:ext>
            </a:extLst>
          </p:cNvPr>
          <p:cNvSpPr/>
          <p:nvPr/>
        </p:nvSpPr>
        <p:spPr>
          <a:xfrm>
            <a:off x="1510303" y="3942510"/>
            <a:ext cx="3215810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Crucial for HPC </a:t>
            </a:r>
            <a:r>
              <a:rPr lang="en-US" sz="2400" dirty="0" err="1"/>
              <a:t>appcliations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407878152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9">
      <a:dk1>
        <a:srgbClr val="333639"/>
      </a:dk1>
      <a:lt1>
        <a:srgbClr val="F4F5FC"/>
      </a:lt1>
      <a:dk2>
        <a:srgbClr val="353A42"/>
      </a:dk2>
      <a:lt2>
        <a:srgbClr val="FFFFFF"/>
      </a:lt2>
      <a:accent1>
        <a:srgbClr val="DB6C30"/>
      </a:accent1>
      <a:accent2>
        <a:srgbClr val="DB6C30"/>
      </a:accent2>
      <a:accent3>
        <a:srgbClr val="DB6C30"/>
      </a:accent3>
      <a:accent4>
        <a:srgbClr val="DB6C30"/>
      </a:accent4>
      <a:accent5>
        <a:srgbClr val="DB6C30"/>
      </a:accent5>
      <a:accent6>
        <a:srgbClr val="AAB2BD"/>
      </a:accent6>
      <a:hlink>
        <a:srgbClr val="F8960D"/>
      </a:hlink>
      <a:folHlink>
        <a:srgbClr val="D70444"/>
      </a:folHlink>
    </a:clrScheme>
    <a:fontScheme name="VSC">
      <a:majorFont>
        <a:latin typeface="FlandersArtSans-Bold"/>
        <a:ea typeface=""/>
        <a:cs typeface=""/>
      </a:majorFont>
      <a:minorFont>
        <a:latin typeface="FlandersArtSans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977</TotalTime>
  <Words>725</Words>
  <Application>Microsoft Office PowerPoint</Application>
  <PresentationFormat>Widescreen</PresentationFormat>
  <Paragraphs>182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Courier New</vt:lpstr>
      <vt:lpstr>FlandersArtSans-Bold</vt:lpstr>
      <vt:lpstr>FlandersArtSans-Medium</vt:lpstr>
      <vt:lpstr>FlandersArtSans-Regular</vt:lpstr>
      <vt:lpstr>Symbol</vt:lpstr>
      <vt:lpstr>1_Office Theme</vt:lpstr>
      <vt:lpstr>What is a supercomputer?</vt:lpstr>
      <vt:lpstr>PowerPoint Presentation</vt:lpstr>
      <vt:lpstr>High-Performance Computing cluster</vt:lpstr>
      <vt:lpstr>Bird's eye view</vt:lpstr>
      <vt:lpstr>Compute nodes wICE</vt:lpstr>
      <vt:lpstr>Compute nodes wICE</vt:lpstr>
      <vt:lpstr>Compute nodes genius</vt:lpstr>
      <vt:lpstr>Specialized compute nodes</vt:lpstr>
      <vt:lpstr>Network</vt:lpstr>
      <vt:lpstr>Permanent file storage</vt:lpstr>
      <vt:lpstr>Temporary file storage</vt:lpstr>
      <vt:lpstr>Bird's eye view</vt:lpstr>
      <vt:lpstr>Login nodes</vt:lpstr>
      <vt:lpstr>Connection</vt:lpstr>
      <vt:lpstr>Bird's eye view</vt:lpstr>
      <vt:lpstr>File transfer</vt:lpstr>
      <vt:lpstr>Job script</vt:lpstr>
      <vt:lpstr>Scheduler</vt:lpstr>
      <vt:lpstr>Bird's eye view</vt:lpstr>
      <vt:lpstr>Software stack</vt:lpstr>
      <vt:lpstr>Job script</vt:lpstr>
      <vt:lpstr>Bird's eye view</vt:lpstr>
      <vt:lpstr>Credits</vt:lpstr>
      <vt:lpstr>Acknowledgments</vt:lpstr>
      <vt:lpstr>Getting help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Geert Jan Bex</dc:creator>
  <cp:lastModifiedBy>Geert Jan Bex</cp:lastModifiedBy>
  <cp:revision>7</cp:revision>
  <dcterms:created xsi:type="dcterms:W3CDTF">2025-03-20T08:34:10Z</dcterms:created>
  <dcterms:modified xsi:type="dcterms:W3CDTF">2025-09-08T17:18:18Z</dcterms:modified>
</cp:coreProperties>
</file>